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73" r:id="rId4"/>
    <p:sldId id="272" r:id="rId5"/>
    <p:sldId id="274" r:id="rId6"/>
    <p:sldId id="275" r:id="rId7"/>
    <p:sldId id="276" r:id="rId8"/>
    <p:sldId id="278" r:id="rId9"/>
    <p:sldId id="27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F8360-88EF-4833-9E59-A0DF61B23E7E}" v="644" dt="2023-04-07T06:38:22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Les prépositions de lieu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de lieu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64895" y="1929467"/>
            <a:ext cx="4266309" cy="39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Din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dans						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À mon : chez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Su, </a:t>
            </a: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dsu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dzeur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sur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Pa-</a:t>
            </a: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dzou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au-dessous de, par-dessous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Drière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derrière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Pa-</a:t>
            </a: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drière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par-derrière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Dvant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devant, avant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Pa-dvant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par-devant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705405" y="1929466"/>
            <a:ext cx="4266309" cy="39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Dlè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près de 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Lon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d’: loin de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Pa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par : par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Avau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partout sur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Dusqu’à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d’qu’à, tout d’qu’à : jusqu’à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Ju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d’ : en bas de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Alintour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d’: autour de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Au mitan d’: au milieu de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 ou </a:t>
            </a: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: entre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Conter ou conte : contre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« </a:t>
            </a:r>
            <a:r>
              <a:rPr lang="fr-FR" dirty="0" err="1"/>
              <a:t>dvant</a:t>
            </a:r>
            <a:r>
              <a:rPr lang="fr-FR" dirty="0"/>
              <a:t> 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 picard, « </a:t>
            </a:r>
            <a:r>
              <a:rPr lang="fr-FR" altLang="fr-F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dvant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» a deux sens possibles</a:t>
            </a: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3400996"/>
            <a:ext cx="4912260" cy="95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Devant au sens spatial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I est 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dvant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mi : il est devant moi.</a:t>
            </a:r>
          </a:p>
        </p:txBody>
      </p:sp>
    </p:spTree>
    <p:extLst>
      <p:ext uri="{BB962C8B-B14F-4D97-AF65-F5344CB8AC3E}">
        <p14:creationId xmlns:p14="http://schemas.microsoft.com/office/powerpoint/2010/main" val="24157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« </a:t>
            </a:r>
            <a:r>
              <a:rPr lang="fr-FR" dirty="0" err="1"/>
              <a:t>dvant</a:t>
            </a:r>
            <a:r>
              <a:rPr lang="fr-FR" dirty="0"/>
              <a:t> 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2851195"/>
            <a:ext cx="4912260" cy="95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Avant (de) : au sens temporel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I a 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vnu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dvant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none : il est arrivé avant midi</a:t>
            </a:r>
          </a:p>
        </p:txBody>
      </p:sp>
    </p:spTree>
    <p:extLst>
      <p:ext uri="{BB962C8B-B14F-4D97-AF65-F5344CB8AC3E}">
        <p14:creationId xmlns:p14="http://schemas.microsoft.com/office/powerpoint/2010/main" val="22501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« après 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2134259"/>
            <a:ext cx="10054712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Elle est souvent utilisée pour introduire les compléments des verbes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cacher »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atinde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 ».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Ex : j’cache après li / je le cherche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Cacher peut aussi se construire avec la préposition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à »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quand on n’est pas sûr de l’existence de la chose que l’on cherche.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>
                <a:solidFill>
                  <a:srgbClr val="FF0000"/>
                </a:solidFill>
              </a:rPr>
              <a:t>Attention :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Pour traduire « aller chercher » on utilise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aller 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kèr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 »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« à mon 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2134259"/>
            <a:ext cx="10054712" cy="266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Chez se dit en général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à mon »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mon »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« à mon » peut être suivi de « 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ed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 » (forme plus picarde) ou l’omettre.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Ex : à mon Zef / chez Joseph.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Ex : à mon d’min frère (chez mon frère), à mon d’es sœur (chez sa sœur)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Ou : à mon min frère, à mon s’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soeur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/ sans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d’ »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« à mon 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2494719"/>
            <a:ext cx="10054712" cy="324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Chez moi se dit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à m’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mason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 »,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chez toi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à t’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mason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 »</a:t>
            </a:r>
          </a:p>
          <a:p>
            <a:pPr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Forme qu’on retrouve dans le français régional « à ma maison » : rentrer à sa maison, rentrer chez soi.</a:t>
            </a:r>
          </a:p>
          <a:p>
            <a:pPr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Pour un nom de métier on « chez » sera plutôt traduit par la préposition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« à »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Aller au 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boulinger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: aller chez le boulanger</a:t>
            </a:r>
          </a:p>
          <a:p>
            <a:pPr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Mais on peut aussi « aller à mon 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d’ech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boulinger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 » même si ici ce serait plus pour lui rendre visite, en supposant que ce soit une connaissance, plutôt que pour lui acheter son pain.</a:t>
            </a:r>
          </a:p>
        </p:txBody>
      </p:sp>
    </p:spTree>
    <p:extLst>
      <p:ext uri="{BB962C8B-B14F-4D97-AF65-F5344CB8AC3E}">
        <p14:creationId xmlns:p14="http://schemas.microsoft.com/office/powerpoint/2010/main" val="19543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préposition « </a:t>
            </a:r>
            <a:r>
              <a:rPr lang="fr-FR" dirty="0" err="1"/>
              <a:t>dlé</a:t>
            </a:r>
            <a:r>
              <a:rPr lang="fr-FR" dirty="0"/>
              <a:t>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2134259"/>
            <a:ext cx="10054712" cy="35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altLang="fr-FR" sz="2000" dirty="0" err="1">
                <a:solidFill>
                  <a:schemeClr val="accent1">
                    <a:lumMod val="50000"/>
                  </a:schemeClr>
                </a:solidFill>
              </a:rPr>
              <a:t>Dlé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 » qui signifie « près de » se retrouve dans plusieurs noms de communes du nord de la France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Aulnoy-lez-Valenciennes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Lambres-lez-Douai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Hallennes-lez-Haubourdin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Auchy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-lez-Orchies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Bruilles-lez-Marchiennes</a:t>
            </a:r>
            <a:endParaRPr lang="fr-FR" alt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Flines-Lez-Raches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Houdain-lez-Bavay</a:t>
            </a:r>
          </a:p>
          <a:p>
            <a:pPr eaLnBrk="1">
              <a:lnSpc>
                <a:spcPct val="93000"/>
              </a:lnSpc>
              <a:buSzPct val="45000"/>
              <a:defRPr/>
            </a:pPr>
            <a:r>
              <a:rPr lang="fr-FR" altLang="fr-FR" sz="2000" b="1">
                <a:solidFill>
                  <a:schemeClr val="accent1">
                    <a:lumMod val="50000"/>
                  </a:schemeClr>
                </a:solidFill>
              </a:rPr>
              <a:t>Lys-lez-Lannoy</a:t>
            </a:r>
            <a:endParaRPr lang="fr-FR" alt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prépositions utilisées seules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4257" y="1933662"/>
            <a:ext cx="7331286" cy="11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63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94257" y="2134259"/>
            <a:ext cx="10054712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Lorsque le contexte est clair, on peut, contrairement au français, ne pas utiliser le groupe nominal qui devrait, en français, suivre la préposition.</a:t>
            </a:r>
          </a:p>
          <a:p>
            <a:pPr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La préposition joue alors le rôle d’un adverbe.</a:t>
            </a:r>
          </a:p>
          <a:p>
            <a:pPr>
              <a:lnSpc>
                <a:spcPct val="93000"/>
              </a:lnSpc>
              <a:buSzPct val="45000"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J’min vas au boutique, te viens 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</a:rPr>
              <a:t>aveuc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? </a:t>
            </a:r>
          </a:p>
          <a:p>
            <a:pPr>
              <a:lnSpc>
                <a:spcPct val="93000"/>
              </a:lnSpc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Je vais au magasin, tu viens 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</a:rPr>
              <a:t>avec moi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529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Approche syntaxique : Les prépositions de lieu</vt:lpstr>
      <vt:lpstr>La préposition de lieu</vt:lpstr>
      <vt:lpstr>La préposition « dvant »</vt:lpstr>
      <vt:lpstr>La préposition « dvant »</vt:lpstr>
      <vt:lpstr>La préposition « après »</vt:lpstr>
      <vt:lpstr>La préposition « à mon »</vt:lpstr>
      <vt:lpstr>La préposition « à mon »</vt:lpstr>
      <vt:lpstr>La préposition « dlé»</vt:lpstr>
      <vt:lpstr>Les prépositions utilisées seules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89</cp:revision>
  <dcterms:created xsi:type="dcterms:W3CDTF">2016-03-02T17:37:23Z</dcterms:created>
  <dcterms:modified xsi:type="dcterms:W3CDTF">2026-04-01T13:07:16Z</dcterms:modified>
</cp:coreProperties>
</file>