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811B5-BBB0-7D4D-B13D-5127D22EF8C2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3FA8B-72C6-824B-8972-336378832C5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Corps et travail</a:t>
            </a:r>
            <a:br>
              <a:rPr lang="fr-FR" dirty="0"/>
            </a:br>
            <a:r>
              <a:rPr lang="fr-FR" dirty="0"/>
              <a:t>corps usés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42326"/>
            <a:ext cx="8229600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/>
              <a:t>Relevez les différentes formes d’usure du corps</a:t>
            </a:r>
          </a:p>
          <a:p>
            <a:pPr>
              <a:buFontTx/>
              <a:buChar char="-"/>
            </a:pPr>
            <a:r>
              <a:rPr lang="fr-FR" dirty="0"/>
              <a:t>Que pouvez-vous dire des représentations de cette fatigue corporelle?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Dans le travail, qu’est-ce qui use le corps?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re processus 7"/>
          <p:cNvSpPr/>
          <p:nvPr/>
        </p:nvSpPr>
        <p:spPr>
          <a:xfrm>
            <a:off x="3477050" y="2310205"/>
            <a:ext cx="2049209" cy="1499607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Corps au travail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348179" y="878148"/>
            <a:ext cx="2128871" cy="9727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Amélioration des dispositifs de la médecine du travail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702605" y="4631782"/>
            <a:ext cx="1962959" cy="9727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Maladies professionnelles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702605" y="2661464"/>
            <a:ext cx="1710010" cy="972718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Réforme des retraites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6365557" y="4631782"/>
            <a:ext cx="1849518" cy="9727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Industriels et acteurs économiques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365557" y="2661464"/>
            <a:ext cx="1660354" cy="9727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Hommes politiques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784557" y="878148"/>
            <a:ext cx="1660355" cy="9727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Travailleurs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3314911" y="4681600"/>
            <a:ext cx="2469646" cy="184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Experts: sociologues et historiens du travail</a:t>
            </a:r>
          </a:p>
          <a:p>
            <a:pPr algn="ctr"/>
            <a:r>
              <a:rPr lang="fr-FR" b="1" dirty="0"/>
              <a:t>Ergothérapeutes</a:t>
            </a:r>
          </a:p>
          <a:p>
            <a:pPr algn="ctr"/>
            <a:r>
              <a:rPr lang="fr-FR" b="1" dirty="0"/>
              <a:t>médecin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99931" y="459339"/>
            <a:ext cx="56748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Usure du corps: gestes répétitifs, environnement mal adapté, obstacles à la fluidité des gestes, pénibilité des gestes, prise de conscience spécifique à chaque espace de travail (facteur humain/aléa= rapport public privé),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99931" y="2107556"/>
            <a:ext cx="5985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Accidents du travail, maladies professionnelles, corps usés et fatigués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99931" y="3391003"/>
            <a:ext cx="5512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Catégories professionnelles= une usure spécifique. Problème d’une loi générale pour un ensemble de cas particuliers.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89093" y="4931140"/>
            <a:ext cx="3823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question des représentations: métiers physiques, âge et état physique, catégorie sociale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6917958" y="2294547"/>
            <a:ext cx="1648419" cy="6776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Risque social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917958" y="5287050"/>
            <a:ext cx="1648419" cy="11348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Risque économique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6917958" y="3391003"/>
            <a:ext cx="1648419" cy="12834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Risque</a:t>
            </a:r>
          </a:p>
          <a:p>
            <a:pPr algn="ctr"/>
            <a:r>
              <a:rPr lang="fr-FR" dirty="0"/>
              <a:t>Politique  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917958" y="459340"/>
            <a:ext cx="1648419" cy="1053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Risque médical</a:t>
            </a:r>
          </a:p>
        </p:txBody>
      </p:sp>
      <p:sp>
        <p:nvSpPr>
          <p:cNvPr id="14" name="Double flèche verticale 13"/>
          <p:cNvSpPr/>
          <p:nvPr/>
        </p:nvSpPr>
        <p:spPr>
          <a:xfrm>
            <a:off x="7559249" y="4674450"/>
            <a:ext cx="266070" cy="6126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7559249" y="1513118"/>
            <a:ext cx="311789" cy="78142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7559249" y="2972194"/>
            <a:ext cx="266070" cy="41880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148489" y="905168"/>
            <a:ext cx="6269399" cy="98622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Histoire du travail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148489" y="4958160"/>
            <a:ext cx="6269399" cy="98622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Histoire des politiques de santé publique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459117" y="2715505"/>
            <a:ext cx="3567072" cy="14050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Corps et travail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750" y="412750"/>
            <a:ext cx="6794500" cy="603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171</Words>
  <Application>Microsoft Macintosh PowerPoint</Application>
  <PresentationFormat>Affichage à l'écran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Corps et travail corps usés</vt:lpstr>
      <vt:lpstr>Questions</vt:lpstr>
      <vt:lpstr>Présentation PowerPoint</vt:lpstr>
      <vt:lpstr>Présentation PowerPoint</vt:lpstr>
      <vt:lpstr>Présentation PowerPoint</vt:lpstr>
      <vt:lpstr>Présentation PowerPoint</vt:lpstr>
    </vt:vector>
  </TitlesOfParts>
  <Company>Université de La Rochelle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Corps et travail corps usés</dc:title>
  <dc:creator>Emmanuelle Destemberg</dc:creator>
  <cp:lastModifiedBy>Emmanuelle Delattre-Destemberg</cp:lastModifiedBy>
  <cp:revision>4</cp:revision>
  <dcterms:created xsi:type="dcterms:W3CDTF">2018-10-24T12:57:20Z</dcterms:created>
  <dcterms:modified xsi:type="dcterms:W3CDTF">2026-03-16T17:43:15Z</dcterms:modified>
</cp:coreProperties>
</file>