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8"/>
  </p:normalViewPr>
  <p:slideViewPr>
    <p:cSldViewPr snapToGrid="0" snapToObjects="1">
      <p:cViewPr varScale="1">
        <p:scale>
          <a:sx n="111" d="100"/>
          <a:sy n="111" d="100"/>
        </p:scale>
        <p:origin x="168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8A5E-7F1E-A740-9316-69DC9E39ACF8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B806A-E719-0F40-82B6-3777BAFACE5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8A5E-7F1E-A740-9316-69DC9E39ACF8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B806A-E719-0F40-82B6-3777BAFACE5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8A5E-7F1E-A740-9316-69DC9E39ACF8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B806A-E719-0F40-82B6-3777BAFACE5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8A5E-7F1E-A740-9316-69DC9E39ACF8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B806A-E719-0F40-82B6-3777BAFACE5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8A5E-7F1E-A740-9316-69DC9E39ACF8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B806A-E719-0F40-82B6-3777BAFACE5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8A5E-7F1E-A740-9316-69DC9E39ACF8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B806A-E719-0F40-82B6-3777BAFACE5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8A5E-7F1E-A740-9316-69DC9E39ACF8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B806A-E719-0F40-82B6-3777BAFACE5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8A5E-7F1E-A740-9316-69DC9E39ACF8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B806A-E719-0F40-82B6-3777BAFACE5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8A5E-7F1E-A740-9316-69DC9E39ACF8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B806A-E719-0F40-82B6-3777BAFACE5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8A5E-7F1E-A740-9316-69DC9E39ACF8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B806A-E719-0F40-82B6-3777BAFACE5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8A5E-7F1E-A740-9316-69DC9E39ACF8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B806A-E719-0F40-82B6-3777BAFACE5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F8A5E-7F1E-A740-9316-69DC9E39ACF8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B806A-E719-0F40-82B6-3777BAFACE55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 corps du soldat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Une histoire du Corps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22" y="189914"/>
            <a:ext cx="4064000" cy="28575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0351" y="2876228"/>
            <a:ext cx="5833649" cy="391292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0" y="368300"/>
            <a:ext cx="4343400" cy="6121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598" y="0"/>
            <a:ext cx="5047192" cy="324978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49782"/>
            <a:ext cx="5883816" cy="363357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4790" y="1478709"/>
            <a:ext cx="3709210" cy="430149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0"/>
            <a:ext cx="3035300" cy="45085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9338" y="3742262"/>
            <a:ext cx="5734661" cy="311573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0302" y="313413"/>
            <a:ext cx="4356377" cy="295870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05" y="168776"/>
            <a:ext cx="4410239" cy="628977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492" y="168776"/>
            <a:ext cx="4016876" cy="62897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87" y="210218"/>
            <a:ext cx="3746500" cy="54483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05300" cy="2921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185" y="0"/>
            <a:ext cx="4333815" cy="526314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02" y="167774"/>
            <a:ext cx="3556000" cy="56134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67774"/>
            <a:ext cx="4115982" cy="56163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84316" cy="639618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486" y="-1"/>
            <a:ext cx="4544380" cy="639618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693" y="0"/>
            <a:ext cx="5671886" cy="678696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58840" cy="588075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492" y="444500"/>
            <a:ext cx="3901182" cy="329776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16" y="789180"/>
            <a:ext cx="7785898" cy="519573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8</Words>
  <Application>Microsoft Macintosh PowerPoint</Application>
  <PresentationFormat>Affichage à l'écran (4:3)</PresentationFormat>
  <Paragraphs>2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8" baseType="lpstr">
      <vt:lpstr>Arial</vt:lpstr>
      <vt:lpstr>Calibri</vt:lpstr>
      <vt:lpstr>Thème Office</vt:lpstr>
      <vt:lpstr>Le corps du soldat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Université de La Rochelle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corps du soldat</dc:title>
  <dc:creator>Emmanuelle Destemberg</dc:creator>
  <cp:lastModifiedBy>Emmanuelle Delattre-Destemberg</cp:lastModifiedBy>
  <cp:revision>4</cp:revision>
  <dcterms:created xsi:type="dcterms:W3CDTF">2018-11-05T12:59:31Z</dcterms:created>
  <dcterms:modified xsi:type="dcterms:W3CDTF">2026-03-09T20:06:25Z</dcterms:modified>
</cp:coreProperties>
</file>