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83" r:id="rId4"/>
    <p:sldId id="284" r:id="rId5"/>
    <p:sldId id="285" r:id="rId6"/>
    <p:sldId id="274" r:id="rId7"/>
    <p:sldId id="27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7653B-93C0-364E-B9BA-091A36411442}" v="1" dt="2024-11-07T09:49:52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Les nombres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 </a:t>
            </a:r>
            <a:r>
              <a:rPr lang="en-US" sz="5400" dirty="0" err="1"/>
              <a:t>nombres</a:t>
            </a:r>
            <a:endParaRPr lang="en-US" sz="54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zéro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in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deus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tros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troés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	quate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	chink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sièt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huit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	neu (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neuf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neuv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	Dich (dis)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219CD2-BD7C-B0A8-30AA-003EC9A2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r="74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 </a:t>
            </a:r>
            <a:r>
              <a:rPr lang="en-US" sz="5400" dirty="0" err="1"/>
              <a:t>nombres</a:t>
            </a:r>
            <a:endParaRPr lang="en-US" sz="54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onze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douze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treize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	quatorze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	quinze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tchinze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	seize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	dis-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sièt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	dis-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huit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	dis-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neuf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219CD2-BD7C-B0A8-30AA-003EC9A2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r="74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 </a:t>
            </a:r>
            <a:r>
              <a:rPr lang="en-US" sz="5400" dirty="0" err="1"/>
              <a:t>nombres</a:t>
            </a:r>
            <a:endParaRPr lang="en-US" sz="54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trinte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quarante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chinquante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sochante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soéssante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sochante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-dich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soéssante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-dis)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quater-vinte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quatré-vint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quater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vinte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-dis (var :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quatré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-dich)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219CD2-BD7C-B0A8-30AA-003EC9A2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r="74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 </a:t>
            </a:r>
            <a:r>
              <a:rPr lang="en-US" sz="5400" dirty="0" err="1"/>
              <a:t>nombres</a:t>
            </a:r>
            <a:endParaRPr lang="en-US" sz="5400" dirty="0"/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	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chint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		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deus</a:t>
            </a: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chints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		chin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chints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	in mile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	deux miles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1 000 000	in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miyon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r>
              <a:rPr lang="en-US" altLang="fr-FR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1 000 000 000	in </a:t>
            </a:r>
            <a:r>
              <a:rPr lang="en-US" altLang="fr-FR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miyar</a:t>
            </a: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  <a:buSzPct val="45000"/>
              <a:defRPr/>
            </a:pPr>
            <a:endParaRPr lang="en-US" altLang="fr-FR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219CD2-BD7C-B0A8-30AA-003EC9A2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r="74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Attention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98E0E3-CEC7-AFDB-0D6C-E9B32C30C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" r="11839"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6" name="ZoneTexte 5"/>
          <p:cNvSpPr txBox="1"/>
          <p:nvPr/>
        </p:nvSpPr>
        <p:spPr>
          <a:xfrm>
            <a:off x="4905955" y="2071316"/>
            <a:ext cx="6713552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b="1" dirty="0"/>
              <a:t>In </a:t>
            </a:r>
            <a:r>
              <a:rPr lang="fr-FR" altLang="fr-FR" sz="1500" b="1" dirty="0" err="1"/>
              <a:t>chint</a:t>
            </a:r>
            <a:r>
              <a:rPr lang="fr-FR" altLang="fr-FR" sz="1500" b="1" dirty="0"/>
              <a:t>, in mile : </a:t>
            </a:r>
            <a:r>
              <a:rPr lang="fr-FR" altLang="fr-FR" sz="1500" dirty="0"/>
              <a:t>que lorsqu’ils sont utilisés seuls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Le –t final dans </a:t>
            </a:r>
            <a:r>
              <a:rPr lang="fr-FR" altLang="fr-FR" sz="1500" dirty="0" err="1"/>
              <a:t>sièt</a:t>
            </a:r>
            <a:r>
              <a:rPr lang="fr-FR" altLang="fr-FR" sz="1500" dirty="0"/>
              <a:t>, huit, vint est muet devant consonne. On ne l’entend que lorsque le nombre est utilisé seul ou devant un mot commençant par une voyelle :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huit </a:t>
            </a:r>
            <a:r>
              <a:rPr lang="fr-FR" altLang="fr-FR" sz="1500" dirty="0" err="1"/>
              <a:t>garchons</a:t>
            </a:r>
            <a:r>
              <a:rPr lang="fr-FR" altLang="fr-FR" sz="1500" dirty="0"/>
              <a:t> / huit </a:t>
            </a:r>
            <a:r>
              <a:rPr lang="fr-FR" altLang="fr-FR" sz="1500" dirty="0" err="1"/>
              <a:t>éfants</a:t>
            </a:r>
            <a:r>
              <a:rPr lang="fr-FR" altLang="fr-FR" sz="1500" dirty="0"/>
              <a:t> / </a:t>
            </a:r>
            <a:r>
              <a:rPr lang="fr-FR" altLang="fr-FR" sz="1500" dirty="0" err="1"/>
              <a:t>is</a:t>
            </a:r>
            <a:r>
              <a:rPr lang="fr-FR" altLang="fr-FR" sz="1500" dirty="0"/>
              <a:t> sont huit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b="1" dirty="0" err="1"/>
              <a:t>Sich</a:t>
            </a:r>
            <a:r>
              <a:rPr lang="fr-FR" altLang="fr-FR" sz="1500" dirty="0"/>
              <a:t> et </a:t>
            </a:r>
            <a:r>
              <a:rPr lang="fr-FR" altLang="fr-FR" sz="1500" b="1" dirty="0" err="1"/>
              <a:t>dich</a:t>
            </a:r>
            <a:r>
              <a:rPr lang="fr-FR" altLang="fr-FR" sz="1500" dirty="0"/>
              <a:t> ne sont utilisées que lorsque le nombre est seul :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I </a:t>
            </a:r>
            <a:r>
              <a:rPr lang="fr-FR" altLang="fr-FR" sz="1500" dirty="0" err="1"/>
              <a:t>nn’o</a:t>
            </a:r>
            <a:r>
              <a:rPr lang="fr-FR" altLang="fr-FR" sz="1500" dirty="0"/>
              <a:t> </a:t>
            </a:r>
            <a:r>
              <a:rPr lang="fr-FR" altLang="fr-FR" sz="1500" dirty="0" err="1"/>
              <a:t>sich</a:t>
            </a:r>
            <a:r>
              <a:rPr lang="fr-FR" altLang="fr-FR" sz="1500" dirty="0"/>
              <a:t> 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Pour </a:t>
            </a:r>
            <a:r>
              <a:rPr lang="fr-FR" altLang="fr-FR" sz="1500" b="1" dirty="0"/>
              <a:t>sis</a:t>
            </a:r>
            <a:r>
              <a:rPr lang="fr-FR" altLang="fr-FR" sz="1500" dirty="0"/>
              <a:t> et </a:t>
            </a:r>
            <a:r>
              <a:rPr lang="fr-FR" altLang="fr-FR" sz="1500" b="1" dirty="0"/>
              <a:t>dis</a:t>
            </a:r>
            <a:r>
              <a:rPr lang="fr-FR" altLang="fr-FR" sz="1500" dirty="0"/>
              <a:t>, le –s final ne s’entend que lorsqu’il y a une liaison avec le mot qui suit commençant par une voyelle :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Sis </a:t>
            </a:r>
            <a:r>
              <a:rPr lang="fr-FR" altLang="fr-FR" sz="1500" dirty="0" err="1"/>
              <a:t>abes</a:t>
            </a:r>
            <a:endParaRPr lang="fr-FR" altLang="fr-FR" sz="1500" dirty="0"/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Devant consonne, le –s final n’est pas prononcé, comme en français.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Sis </a:t>
            </a:r>
            <a:r>
              <a:rPr lang="fr-FR" altLang="fr-FR" sz="1500" dirty="0" err="1"/>
              <a:t>maguètes</a:t>
            </a:r>
            <a:endParaRPr lang="fr-FR" altLang="fr-FR" sz="1500" dirty="0"/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On utilise la forme </a:t>
            </a:r>
            <a:r>
              <a:rPr lang="fr-FR" altLang="fr-FR" sz="1500" b="1" dirty="0" err="1"/>
              <a:t>neu</a:t>
            </a:r>
            <a:r>
              <a:rPr lang="fr-FR" altLang="fr-FR" sz="1500" dirty="0"/>
              <a:t> devant consonne : il o </a:t>
            </a:r>
            <a:r>
              <a:rPr lang="fr-FR" altLang="fr-FR" sz="1500" dirty="0" err="1"/>
              <a:t>neu</a:t>
            </a:r>
            <a:r>
              <a:rPr lang="fr-FR" altLang="fr-FR" sz="1500" dirty="0"/>
              <a:t> </a:t>
            </a:r>
            <a:r>
              <a:rPr lang="fr-FR" altLang="fr-FR" sz="1500" dirty="0" err="1"/>
              <a:t>kiens</a:t>
            </a:r>
            <a:endParaRPr lang="fr-FR" altLang="fr-FR" sz="1500" dirty="0"/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Neuf est utilisé seul ou devant voyelle : i o neuf </a:t>
            </a:r>
            <a:r>
              <a:rPr lang="fr-FR" altLang="fr-FR" sz="1500" dirty="0" err="1"/>
              <a:t>oésieu</a:t>
            </a:r>
            <a:r>
              <a:rPr lang="fr-FR" altLang="fr-FR" sz="1500" dirty="0"/>
              <a:t> </a:t>
            </a:r>
            <a:r>
              <a:rPr lang="fr-FR" altLang="fr-FR" sz="1500" dirty="0" err="1"/>
              <a:t>din</a:t>
            </a:r>
            <a:r>
              <a:rPr lang="fr-FR" altLang="fr-FR" sz="1500" dirty="0"/>
              <a:t> </a:t>
            </a:r>
            <a:r>
              <a:rPr lang="fr-FR" altLang="fr-FR" sz="1500" dirty="0" err="1"/>
              <a:t>ch’temps</a:t>
            </a:r>
            <a:endParaRPr lang="fr-FR" altLang="fr-FR" sz="1500" dirty="0"/>
          </a:p>
          <a:p>
            <a:pPr>
              <a:lnSpc>
                <a:spcPct val="90000"/>
              </a:lnSpc>
              <a:buClr>
                <a:srgbClr val="000000"/>
              </a:buClr>
              <a:buSzPct val="45000"/>
            </a:pPr>
            <a:r>
              <a:rPr lang="fr-FR" altLang="fr-FR" sz="1500" dirty="0"/>
              <a:t>Parfois, comme en français, on fait la liaison en –v : neuf heures (</a:t>
            </a:r>
            <a:r>
              <a:rPr lang="fr-FR" altLang="fr-FR" sz="1500" dirty="0" err="1"/>
              <a:t>neuv-eur</a:t>
            </a:r>
            <a:r>
              <a:rPr lang="fr-FR" altLang="fr-FR" sz="1500" dirty="0"/>
              <a:t>)</a:t>
            </a:r>
          </a:p>
          <a:p>
            <a:pPr indent="-228600">
              <a:lnSpc>
                <a:spcPct val="90000"/>
              </a:lnSpc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fr-FR" altLang="fr-FR" sz="1500" dirty="0"/>
          </a:p>
          <a:p>
            <a:pPr indent="-228600">
              <a:lnSpc>
                <a:spcPct val="90000"/>
              </a:lnSpc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altLang="fr-FR" sz="1500" dirty="0"/>
              <a:t>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1500" dirty="0"/>
          </a:p>
        </p:txBody>
      </p:sp>
    </p:spTree>
    <p:extLst>
      <p:ext uri="{BB962C8B-B14F-4D97-AF65-F5344CB8AC3E}">
        <p14:creationId xmlns:p14="http://schemas.microsoft.com/office/powerpoint/2010/main" val="4058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Ecrire</a:t>
            </a:r>
            <a:r>
              <a:rPr lang="en-US" sz="5400" dirty="0"/>
              <a:t> les chiffres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2F2736-DDED-E63A-AA54-911D0373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8" r="4037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altLang="fr-FR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57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65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117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333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1000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1486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1985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1962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fr-FR" sz="22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63491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355</Words>
  <Application>Microsoft Macintosh PowerPoint</Application>
  <PresentationFormat>Grand écran</PresentationFormat>
  <Paragraphs>67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Frutiger LT Std 87 ExtraBlk Cn</vt:lpstr>
      <vt:lpstr>Thème Office</vt:lpstr>
      <vt:lpstr>Image</vt:lpstr>
      <vt:lpstr>Approche syntaxique : Les nombres</vt:lpstr>
      <vt:lpstr>Les nombres</vt:lpstr>
      <vt:lpstr>Les nombres</vt:lpstr>
      <vt:lpstr>Les nombres</vt:lpstr>
      <vt:lpstr>Les nombres</vt:lpstr>
      <vt:lpstr>Attention</vt:lpstr>
      <vt:lpstr>Ecrire les chiffres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92</cp:revision>
  <dcterms:created xsi:type="dcterms:W3CDTF">2016-03-02T17:37:23Z</dcterms:created>
  <dcterms:modified xsi:type="dcterms:W3CDTF">2024-11-07T10:02:26Z</dcterms:modified>
</cp:coreProperties>
</file>