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0" r:id="rId3"/>
    <p:sldId id="423" r:id="rId4"/>
    <p:sldId id="424" r:id="rId5"/>
    <p:sldId id="425" r:id="rId6"/>
    <p:sldId id="426" r:id="rId7"/>
    <p:sldId id="272" r:id="rId8"/>
    <p:sldId id="442" r:id="rId9"/>
    <p:sldId id="444" r:id="rId10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88927-4585-D949-A44C-7D2031666243}" v="1" dt="2024-03-21T07:59:53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99" d="100"/>
          <a:sy n="99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282CF-D81B-49E3-A791-332B777B318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E573DF-A7F0-4F77-97FE-C130CA132BAE}">
      <dgm:prSet/>
      <dgm:spPr/>
      <dgm:t>
        <a:bodyPr/>
        <a:lstStyle/>
        <a:p>
          <a:r>
            <a:rPr lang="fr-FR" dirty="0"/>
            <a:t>► verbe du 1</a:t>
          </a:r>
          <a:r>
            <a:rPr lang="fr-FR" baseline="30000" dirty="0"/>
            <a:t>er</a:t>
          </a:r>
          <a:r>
            <a:rPr lang="fr-FR" dirty="0"/>
            <a:t> groupe en -er</a:t>
          </a:r>
          <a:endParaRPr lang="en-US" dirty="0"/>
        </a:p>
      </dgm:t>
    </dgm:pt>
    <dgm:pt modelId="{92AAFB0D-0388-4977-8893-67496B687B02}" type="parTrans" cxnId="{DEF44D66-59A3-4E55-91A3-BEB1C5BC17CD}">
      <dgm:prSet/>
      <dgm:spPr/>
      <dgm:t>
        <a:bodyPr/>
        <a:lstStyle/>
        <a:p>
          <a:endParaRPr lang="en-US"/>
        </a:p>
      </dgm:t>
    </dgm:pt>
    <dgm:pt modelId="{CDCF17A7-5F98-4B79-943A-4D4D62456FE0}" type="sibTrans" cxnId="{DEF44D66-59A3-4E55-91A3-BEB1C5BC17CD}">
      <dgm:prSet/>
      <dgm:spPr/>
      <dgm:t>
        <a:bodyPr/>
        <a:lstStyle/>
        <a:p>
          <a:endParaRPr lang="en-US"/>
        </a:p>
      </dgm:t>
    </dgm:pt>
    <dgm:pt modelId="{95441510-BD48-4EF9-97F4-0E80C124606C}">
      <dgm:prSet/>
      <dgm:spPr/>
      <dgm:t>
        <a:bodyPr/>
        <a:lstStyle/>
        <a:p>
          <a:r>
            <a:rPr lang="fr-FR" b="0" dirty="0"/>
            <a:t>-e</a:t>
          </a:r>
          <a:endParaRPr lang="en-US" b="0" dirty="0"/>
        </a:p>
      </dgm:t>
    </dgm:pt>
    <dgm:pt modelId="{18DAEEC6-0658-49B4-A973-875BD4E3C449}" type="parTrans" cxnId="{7A0BF18A-2260-4BEC-9257-EE8DAC98C491}">
      <dgm:prSet/>
      <dgm:spPr/>
      <dgm:t>
        <a:bodyPr/>
        <a:lstStyle/>
        <a:p>
          <a:endParaRPr lang="en-US"/>
        </a:p>
      </dgm:t>
    </dgm:pt>
    <dgm:pt modelId="{0940F549-B194-4710-8382-336A33CCBF5C}" type="sibTrans" cxnId="{7A0BF18A-2260-4BEC-9257-EE8DAC98C491}">
      <dgm:prSet/>
      <dgm:spPr/>
      <dgm:t>
        <a:bodyPr/>
        <a:lstStyle/>
        <a:p>
          <a:endParaRPr lang="en-US"/>
        </a:p>
      </dgm:t>
    </dgm:pt>
    <dgm:pt modelId="{67F8F7E1-00EE-4844-A79B-7D952CF98DBC}">
      <dgm:prSet/>
      <dgm:spPr/>
      <dgm:t>
        <a:bodyPr/>
        <a:lstStyle/>
        <a:p>
          <a:r>
            <a:rPr lang="fr-FR" b="0" dirty="0"/>
            <a:t>-es</a:t>
          </a:r>
          <a:endParaRPr lang="en-US" b="0" dirty="0"/>
        </a:p>
      </dgm:t>
    </dgm:pt>
    <dgm:pt modelId="{CDFECB06-778E-4D34-9640-734F6BBD827A}" type="parTrans" cxnId="{417C9488-2A0A-4722-9516-73D236EDCF3B}">
      <dgm:prSet/>
      <dgm:spPr/>
      <dgm:t>
        <a:bodyPr/>
        <a:lstStyle/>
        <a:p>
          <a:endParaRPr lang="en-US"/>
        </a:p>
      </dgm:t>
    </dgm:pt>
    <dgm:pt modelId="{415E281E-127F-4B85-9E94-F7F6A9EB3934}" type="sibTrans" cxnId="{417C9488-2A0A-4722-9516-73D236EDCF3B}">
      <dgm:prSet/>
      <dgm:spPr/>
      <dgm:t>
        <a:bodyPr/>
        <a:lstStyle/>
        <a:p>
          <a:endParaRPr lang="en-US"/>
        </a:p>
      </dgm:t>
    </dgm:pt>
    <dgm:pt modelId="{884CC8B4-FE3F-46E4-A35A-7FE912170BF5}">
      <dgm:prSet/>
      <dgm:spPr/>
      <dgm:t>
        <a:bodyPr/>
        <a:lstStyle/>
        <a:p>
          <a:r>
            <a:rPr lang="fr-FR" b="0" dirty="0"/>
            <a:t>-e</a:t>
          </a:r>
          <a:endParaRPr lang="en-US" b="0" i="0" dirty="0"/>
        </a:p>
      </dgm:t>
    </dgm:pt>
    <dgm:pt modelId="{FE7388AF-2D89-4740-BC7A-3AFE146B93AA}" type="parTrans" cxnId="{3E0D0708-849F-411C-8629-2BD1FFD13213}">
      <dgm:prSet/>
      <dgm:spPr/>
      <dgm:t>
        <a:bodyPr/>
        <a:lstStyle/>
        <a:p>
          <a:endParaRPr lang="en-US"/>
        </a:p>
      </dgm:t>
    </dgm:pt>
    <dgm:pt modelId="{67B32978-12DD-46CD-8F24-C760E3456B9F}" type="sibTrans" cxnId="{3E0D0708-849F-411C-8629-2BD1FFD13213}">
      <dgm:prSet/>
      <dgm:spPr/>
      <dgm:t>
        <a:bodyPr/>
        <a:lstStyle/>
        <a:p>
          <a:endParaRPr lang="en-US"/>
        </a:p>
      </dgm:t>
    </dgm:pt>
    <dgm:pt modelId="{A2895E92-DB7B-4E89-93FC-C09630E88585}">
      <dgm:prSet/>
      <dgm:spPr/>
      <dgm:t>
        <a:bodyPr/>
        <a:lstStyle/>
        <a:p>
          <a:r>
            <a:rPr lang="fr-FR" dirty="0"/>
            <a:t>-</a:t>
          </a:r>
          <a:r>
            <a:rPr lang="fr-FR" dirty="0" err="1"/>
            <a:t>ons</a:t>
          </a:r>
          <a:endParaRPr lang="en-US" dirty="0"/>
        </a:p>
      </dgm:t>
    </dgm:pt>
    <dgm:pt modelId="{181CD125-9E28-413B-93AD-744A23E82301}" type="parTrans" cxnId="{3241BA02-1373-4C89-B76C-80B25FAB23BE}">
      <dgm:prSet/>
      <dgm:spPr/>
      <dgm:t>
        <a:bodyPr/>
        <a:lstStyle/>
        <a:p>
          <a:endParaRPr lang="en-US"/>
        </a:p>
      </dgm:t>
    </dgm:pt>
    <dgm:pt modelId="{0154A118-DF70-4496-9B6C-9D557E5D0793}" type="sibTrans" cxnId="{3241BA02-1373-4C89-B76C-80B25FAB23BE}">
      <dgm:prSet/>
      <dgm:spPr/>
      <dgm:t>
        <a:bodyPr/>
        <a:lstStyle/>
        <a:p>
          <a:endParaRPr lang="en-US"/>
        </a:p>
      </dgm:t>
    </dgm:pt>
    <dgm:pt modelId="{9DA7B787-F944-4A25-9756-0632CE10CE6F}">
      <dgm:prSet/>
      <dgm:spPr/>
      <dgm:t>
        <a:bodyPr/>
        <a:lstStyle/>
        <a:p>
          <a:r>
            <a:rPr lang="fr-FR" dirty="0"/>
            <a:t>-</a:t>
          </a:r>
          <a:r>
            <a:rPr lang="fr-FR" dirty="0" err="1"/>
            <a:t>ez</a:t>
          </a:r>
          <a:endParaRPr lang="en-US" dirty="0"/>
        </a:p>
      </dgm:t>
    </dgm:pt>
    <dgm:pt modelId="{9F5CDF2D-3FF3-4334-947E-506E3C0615BB}" type="parTrans" cxnId="{6E377DD4-3E7C-4508-9397-FD6510E02D41}">
      <dgm:prSet/>
      <dgm:spPr/>
      <dgm:t>
        <a:bodyPr/>
        <a:lstStyle/>
        <a:p>
          <a:endParaRPr lang="en-US"/>
        </a:p>
      </dgm:t>
    </dgm:pt>
    <dgm:pt modelId="{4A8D58D7-7E2A-4F96-BFC3-7EACF504DAE0}" type="sibTrans" cxnId="{6E377DD4-3E7C-4508-9397-FD6510E02D41}">
      <dgm:prSet/>
      <dgm:spPr/>
      <dgm:t>
        <a:bodyPr/>
        <a:lstStyle/>
        <a:p>
          <a:endParaRPr lang="en-US"/>
        </a:p>
      </dgm:t>
    </dgm:pt>
    <dgm:pt modelId="{16AE7393-EC09-49DF-811E-0502E03B959A}">
      <dgm:prSet/>
      <dgm:spPr/>
      <dgm:t>
        <a:bodyPr/>
        <a:lstStyle/>
        <a:p>
          <a:r>
            <a:rPr lang="fr-FR" b="1" dirty="0"/>
            <a:t>-</a:t>
          </a:r>
          <a:r>
            <a:rPr lang="fr-FR" b="1" dirty="0" err="1"/>
            <a:t>tte</a:t>
          </a:r>
          <a:endParaRPr lang="en-US" dirty="0"/>
        </a:p>
      </dgm:t>
    </dgm:pt>
    <dgm:pt modelId="{EB83E54B-5D6D-409F-8CCC-DE4956CCCCE4}" type="parTrans" cxnId="{E79A6CC7-572F-4097-B709-72875C1223D1}">
      <dgm:prSet/>
      <dgm:spPr/>
      <dgm:t>
        <a:bodyPr/>
        <a:lstStyle/>
        <a:p>
          <a:endParaRPr lang="en-US"/>
        </a:p>
      </dgm:t>
    </dgm:pt>
    <dgm:pt modelId="{3EC15E6D-D3CB-4B67-8803-1B10FE18BD4B}" type="sibTrans" cxnId="{E79A6CC7-572F-4097-B709-72875C1223D1}">
      <dgm:prSet/>
      <dgm:spPr/>
      <dgm:t>
        <a:bodyPr/>
        <a:lstStyle/>
        <a:p>
          <a:endParaRPr lang="en-US"/>
        </a:p>
      </dgm:t>
    </dgm:pt>
    <dgm:pt modelId="{514AE216-493A-4871-A494-437371C3DCDC}" type="pres">
      <dgm:prSet presAssocID="{574282CF-D81B-49E3-A791-332B777B3186}" presName="vert0" presStyleCnt="0">
        <dgm:presLayoutVars>
          <dgm:dir/>
          <dgm:animOne val="branch"/>
          <dgm:animLvl val="lvl"/>
        </dgm:presLayoutVars>
      </dgm:prSet>
      <dgm:spPr/>
    </dgm:pt>
    <dgm:pt modelId="{D2ECC7AF-780F-43C7-A9EB-9375C40294AB}" type="pres">
      <dgm:prSet presAssocID="{58E573DF-A7F0-4F77-97FE-C130CA132BAE}" presName="thickLine" presStyleLbl="alignNode1" presStyleIdx="0" presStyleCnt="7"/>
      <dgm:spPr/>
    </dgm:pt>
    <dgm:pt modelId="{6B058BCA-BCF1-4061-88C2-595ADBC87EB6}" type="pres">
      <dgm:prSet presAssocID="{58E573DF-A7F0-4F77-97FE-C130CA132BAE}" presName="horz1" presStyleCnt="0"/>
      <dgm:spPr/>
    </dgm:pt>
    <dgm:pt modelId="{ED77BF5A-8F2A-4CE1-813A-9E29DAD675BA}" type="pres">
      <dgm:prSet presAssocID="{58E573DF-A7F0-4F77-97FE-C130CA132BAE}" presName="tx1" presStyleLbl="revTx" presStyleIdx="0" presStyleCnt="7"/>
      <dgm:spPr/>
    </dgm:pt>
    <dgm:pt modelId="{41482EF2-CAC4-472A-827D-04A1D356184C}" type="pres">
      <dgm:prSet presAssocID="{58E573DF-A7F0-4F77-97FE-C130CA132BAE}" presName="vert1" presStyleCnt="0"/>
      <dgm:spPr/>
    </dgm:pt>
    <dgm:pt modelId="{9D9F6D98-6C98-439F-AD2B-5C2B9140D669}" type="pres">
      <dgm:prSet presAssocID="{95441510-BD48-4EF9-97F4-0E80C124606C}" presName="thickLine" presStyleLbl="alignNode1" presStyleIdx="1" presStyleCnt="7"/>
      <dgm:spPr/>
    </dgm:pt>
    <dgm:pt modelId="{DAAC11D7-467D-4545-A69A-FA442AE0E96F}" type="pres">
      <dgm:prSet presAssocID="{95441510-BD48-4EF9-97F4-0E80C124606C}" presName="horz1" presStyleCnt="0"/>
      <dgm:spPr/>
    </dgm:pt>
    <dgm:pt modelId="{9085A135-C2DE-4D71-A502-B49C3EEF02F7}" type="pres">
      <dgm:prSet presAssocID="{95441510-BD48-4EF9-97F4-0E80C124606C}" presName="tx1" presStyleLbl="revTx" presStyleIdx="1" presStyleCnt="7"/>
      <dgm:spPr/>
    </dgm:pt>
    <dgm:pt modelId="{9200F7C4-3B10-4C2B-803F-11237B651443}" type="pres">
      <dgm:prSet presAssocID="{95441510-BD48-4EF9-97F4-0E80C124606C}" presName="vert1" presStyleCnt="0"/>
      <dgm:spPr/>
    </dgm:pt>
    <dgm:pt modelId="{D72113F7-3B46-4C57-913E-87BFAB821DE0}" type="pres">
      <dgm:prSet presAssocID="{67F8F7E1-00EE-4844-A79B-7D952CF98DBC}" presName="thickLine" presStyleLbl="alignNode1" presStyleIdx="2" presStyleCnt="7"/>
      <dgm:spPr/>
    </dgm:pt>
    <dgm:pt modelId="{A82118B4-ED03-4124-A611-471CB4E438B1}" type="pres">
      <dgm:prSet presAssocID="{67F8F7E1-00EE-4844-A79B-7D952CF98DBC}" presName="horz1" presStyleCnt="0"/>
      <dgm:spPr/>
    </dgm:pt>
    <dgm:pt modelId="{490ACB0F-7D23-4336-A514-B7FFD54C1F6E}" type="pres">
      <dgm:prSet presAssocID="{67F8F7E1-00EE-4844-A79B-7D952CF98DBC}" presName="tx1" presStyleLbl="revTx" presStyleIdx="2" presStyleCnt="7"/>
      <dgm:spPr/>
    </dgm:pt>
    <dgm:pt modelId="{04830E50-0C6D-48CA-8AF0-504DC328016C}" type="pres">
      <dgm:prSet presAssocID="{67F8F7E1-00EE-4844-A79B-7D952CF98DBC}" presName="vert1" presStyleCnt="0"/>
      <dgm:spPr/>
    </dgm:pt>
    <dgm:pt modelId="{E1452944-B545-44B8-874B-32D8077466CA}" type="pres">
      <dgm:prSet presAssocID="{884CC8B4-FE3F-46E4-A35A-7FE912170BF5}" presName="thickLine" presStyleLbl="alignNode1" presStyleIdx="3" presStyleCnt="7"/>
      <dgm:spPr/>
    </dgm:pt>
    <dgm:pt modelId="{94450630-7ED3-4018-AF0C-963431E482B3}" type="pres">
      <dgm:prSet presAssocID="{884CC8B4-FE3F-46E4-A35A-7FE912170BF5}" presName="horz1" presStyleCnt="0"/>
      <dgm:spPr/>
    </dgm:pt>
    <dgm:pt modelId="{89FBD4A0-649A-4B8A-AA9F-38A266997785}" type="pres">
      <dgm:prSet presAssocID="{884CC8B4-FE3F-46E4-A35A-7FE912170BF5}" presName="tx1" presStyleLbl="revTx" presStyleIdx="3" presStyleCnt="7"/>
      <dgm:spPr/>
    </dgm:pt>
    <dgm:pt modelId="{5551EC97-434E-42E4-A445-63D1BA2DDAD4}" type="pres">
      <dgm:prSet presAssocID="{884CC8B4-FE3F-46E4-A35A-7FE912170BF5}" presName="vert1" presStyleCnt="0"/>
      <dgm:spPr/>
    </dgm:pt>
    <dgm:pt modelId="{87558555-1FD3-4C1F-BA24-9906EE3DE0D0}" type="pres">
      <dgm:prSet presAssocID="{A2895E92-DB7B-4E89-93FC-C09630E88585}" presName="thickLine" presStyleLbl="alignNode1" presStyleIdx="4" presStyleCnt="7"/>
      <dgm:spPr/>
    </dgm:pt>
    <dgm:pt modelId="{BAF05E26-78F2-4E48-9F95-6D358C480729}" type="pres">
      <dgm:prSet presAssocID="{A2895E92-DB7B-4E89-93FC-C09630E88585}" presName="horz1" presStyleCnt="0"/>
      <dgm:spPr/>
    </dgm:pt>
    <dgm:pt modelId="{5150592C-0FB4-4A08-8934-CCB16C231F24}" type="pres">
      <dgm:prSet presAssocID="{A2895E92-DB7B-4E89-93FC-C09630E88585}" presName="tx1" presStyleLbl="revTx" presStyleIdx="4" presStyleCnt="7"/>
      <dgm:spPr/>
    </dgm:pt>
    <dgm:pt modelId="{EEE01DC9-41CD-4D71-96D3-B9BFAA51B851}" type="pres">
      <dgm:prSet presAssocID="{A2895E92-DB7B-4E89-93FC-C09630E88585}" presName="vert1" presStyleCnt="0"/>
      <dgm:spPr/>
    </dgm:pt>
    <dgm:pt modelId="{DE973523-2337-4AB2-B61E-C00DDAD69711}" type="pres">
      <dgm:prSet presAssocID="{9DA7B787-F944-4A25-9756-0632CE10CE6F}" presName="thickLine" presStyleLbl="alignNode1" presStyleIdx="5" presStyleCnt="7"/>
      <dgm:spPr/>
    </dgm:pt>
    <dgm:pt modelId="{B44105BE-6C86-4B74-BC08-FF0FB2B2714C}" type="pres">
      <dgm:prSet presAssocID="{9DA7B787-F944-4A25-9756-0632CE10CE6F}" presName="horz1" presStyleCnt="0"/>
      <dgm:spPr/>
    </dgm:pt>
    <dgm:pt modelId="{71C8DB2D-03C1-4EBF-88E2-626B33B4C277}" type="pres">
      <dgm:prSet presAssocID="{9DA7B787-F944-4A25-9756-0632CE10CE6F}" presName="tx1" presStyleLbl="revTx" presStyleIdx="5" presStyleCnt="7"/>
      <dgm:spPr/>
    </dgm:pt>
    <dgm:pt modelId="{4ED19F95-EFD9-4AE1-BDB2-C059D7C0F39E}" type="pres">
      <dgm:prSet presAssocID="{9DA7B787-F944-4A25-9756-0632CE10CE6F}" presName="vert1" presStyleCnt="0"/>
      <dgm:spPr/>
    </dgm:pt>
    <dgm:pt modelId="{B71EC86E-4A8E-4740-B190-1CADB652B56B}" type="pres">
      <dgm:prSet presAssocID="{16AE7393-EC09-49DF-811E-0502E03B959A}" presName="thickLine" presStyleLbl="alignNode1" presStyleIdx="6" presStyleCnt="7"/>
      <dgm:spPr/>
    </dgm:pt>
    <dgm:pt modelId="{61D6488B-B391-47F4-9212-CC5A83E9201C}" type="pres">
      <dgm:prSet presAssocID="{16AE7393-EC09-49DF-811E-0502E03B959A}" presName="horz1" presStyleCnt="0"/>
      <dgm:spPr/>
    </dgm:pt>
    <dgm:pt modelId="{11DDD40C-2AE8-41C5-8B22-4A2F25C38B56}" type="pres">
      <dgm:prSet presAssocID="{16AE7393-EC09-49DF-811E-0502E03B959A}" presName="tx1" presStyleLbl="revTx" presStyleIdx="6" presStyleCnt="7"/>
      <dgm:spPr/>
    </dgm:pt>
    <dgm:pt modelId="{8F1FA60C-A6B0-4F3A-B2BE-AA1B9EC6DD47}" type="pres">
      <dgm:prSet presAssocID="{16AE7393-EC09-49DF-811E-0502E03B959A}" presName="vert1" presStyleCnt="0"/>
      <dgm:spPr/>
    </dgm:pt>
  </dgm:ptLst>
  <dgm:cxnLst>
    <dgm:cxn modelId="{3241BA02-1373-4C89-B76C-80B25FAB23BE}" srcId="{574282CF-D81B-49E3-A791-332B777B3186}" destId="{A2895E92-DB7B-4E89-93FC-C09630E88585}" srcOrd="4" destOrd="0" parTransId="{181CD125-9E28-413B-93AD-744A23E82301}" sibTransId="{0154A118-DF70-4496-9B6C-9D557E5D0793}"/>
    <dgm:cxn modelId="{3E0D0708-849F-411C-8629-2BD1FFD13213}" srcId="{574282CF-D81B-49E3-A791-332B777B3186}" destId="{884CC8B4-FE3F-46E4-A35A-7FE912170BF5}" srcOrd="3" destOrd="0" parTransId="{FE7388AF-2D89-4740-BC7A-3AFE146B93AA}" sibTransId="{67B32978-12DD-46CD-8F24-C760E3456B9F}"/>
    <dgm:cxn modelId="{381E1525-83D9-4C40-B04E-A53C979A82E0}" type="presOf" srcId="{95441510-BD48-4EF9-97F4-0E80C124606C}" destId="{9085A135-C2DE-4D71-A502-B49C3EEF02F7}" srcOrd="0" destOrd="0" presId="urn:microsoft.com/office/officeart/2008/layout/LinedList"/>
    <dgm:cxn modelId="{A5759737-C49A-4210-8A2A-7CD47AC3DEF8}" type="presOf" srcId="{67F8F7E1-00EE-4844-A79B-7D952CF98DBC}" destId="{490ACB0F-7D23-4336-A514-B7FFD54C1F6E}" srcOrd="0" destOrd="0" presId="urn:microsoft.com/office/officeart/2008/layout/LinedList"/>
    <dgm:cxn modelId="{CBFC823A-9FA0-431A-89E8-899C825BA548}" type="presOf" srcId="{A2895E92-DB7B-4E89-93FC-C09630E88585}" destId="{5150592C-0FB4-4A08-8934-CCB16C231F24}" srcOrd="0" destOrd="0" presId="urn:microsoft.com/office/officeart/2008/layout/LinedList"/>
    <dgm:cxn modelId="{FCB1BC3B-4DF8-48A4-A1CE-1EA56658DB1F}" type="presOf" srcId="{9DA7B787-F944-4A25-9756-0632CE10CE6F}" destId="{71C8DB2D-03C1-4EBF-88E2-626B33B4C277}" srcOrd="0" destOrd="0" presId="urn:microsoft.com/office/officeart/2008/layout/LinedList"/>
    <dgm:cxn modelId="{B10F8E41-90AA-40C1-8538-0F87143B3102}" type="presOf" srcId="{58E573DF-A7F0-4F77-97FE-C130CA132BAE}" destId="{ED77BF5A-8F2A-4CE1-813A-9E29DAD675BA}" srcOrd="0" destOrd="0" presId="urn:microsoft.com/office/officeart/2008/layout/LinedList"/>
    <dgm:cxn modelId="{AC441B5D-F102-4FF7-94EC-A034064D1BA5}" type="presOf" srcId="{16AE7393-EC09-49DF-811E-0502E03B959A}" destId="{11DDD40C-2AE8-41C5-8B22-4A2F25C38B56}" srcOrd="0" destOrd="0" presId="urn:microsoft.com/office/officeart/2008/layout/LinedList"/>
    <dgm:cxn modelId="{DEF44D66-59A3-4E55-91A3-BEB1C5BC17CD}" srcId="{574282CF-D81B-49E3-A791-332B777B3186}" destId="{58E573DF-A7F0-4F77-97FE-C130CA132BAE}" srcOrd="0" destOrd="0" parTransId="{92AAFB0D-0388-4977-8893-67496B687B02}" sibTransId="{CDCF17A7-5F98-4B79-943A-4D4D62456FE0}"/>
    <dgm:cxn modelId="{7DB0FA68-C93E-4828-A8C9-3BAF6F737CB9}" type="presOf" srcId="{884CC8B4-FE3F-46E4-A35A-7FE912170BF5}" destId="{89FBD4A0-649A-4B8A-AA9F-38A266997785}" srcOrd="0" destOrd="0" presId="urn:microsoft.com/office/officeart/2008/layout/LinedList"/>
    <dgm:cxn modelId="{417C9488-2A0A-4722-9516-73D236EDCF3B}" srcId="{574282CF-D81B-49E3-A791-332B777B3186}" destId="{67F8F7E1-00EE-4844-A79B-7D952CF98DBC}" srcOrd="2" destOrd="0" parTransId="{CDFECB06-778E-4D34-9640-734F6BBD827A}" sibTransId="{415E281E-127F-4B85-9E94-F7F6A9EB3934}"/>
    <dgm:cxn modelId="{7A0BF18A-2260-4BEC-9257-EE8DAC98C491}" srcId="{574282CF-D81B-49E3-A791-332B777B3186}" destId="{95441510-BD48-4EF9-97F4-0E80C124606C}" srcOrd="1" destOrd="0" parTransId="{18DAEEC6-0658-49B4-A973-875BD4E3C449}" sibTransId="{0940F549-B194-4710-8382-336A33CCBF5C}"/>
    <dgm:cxn modelId="{8715C8A6-5C67-4A37-8248-6E5B97AA46FA}" type="presOf" srcId="{574282CF-D81B-49E3-A791-332B777B3186}" destId="{514AE216-493A-4871-A494-437371C3DCDC}" srcOrd="0" destOrd="0" presId="urn:microsoft.com/office/officeart/2008/layout/LinedList"/>
    <dgm:cxn modelId="{E79A6CC7-572F-4097-B709-72875C1223D1}" srcId="{574282CF-D81B-49E3-A791-332B777B3186}" destId="{16AE7393-EC09-49DF-811E-0502E03B959A}" srcOrd="6" destOrd="0" parTransId="{EB83E54B-5D6D-409F-8CCC-DE4956CCCCE4}" sibTransId="{3EC15E6D-D3CB-4B67-8803-1B10FE18BD4B}"/>
    <dgm:cxn modelId="{6E377DD4-3E7C-4508-9397-FD6510E02D41}" srcId="{574282CF-D81B-49E3-A791-332B777B3186}" destId="{9DA7B787-F944-4A25-9756-0632CE10CE6F}" srcOrd="5" destOrd="0" parTransId="{9F5CDF2D-3FF3-4334-947E-506E3C0615BB}" sibTransId="{4A8D58D7-7E2A-4F96-BFC3-7EACF504DAE0}"/>
    <dgm:cxn modelId="{9F256673-9C75-4237-BEBE-F9CED481046E}" type="presParOf" srcId="{514AE216-493A-4871-A494-437371C3DCDC}" destId="{D2ECC7AF-780F-43C7-A9EB-9375C40294AB}" srcOrd="0" destOrd="0" presId="urn:microsoft.com/office/officeart/2008/layout/LinedList"/>
    <dgm:cxn modelId="{C2E3B006-E4D8-42D2-94AA-D6880DD2BE84}" type="presParOf" srcId="{514AE216-493A-4871-A494-437371C3DCDC}" destId="{6B058BCA-BCF1-4061-88C2-595ADBC87EB6}" srcOrd="1" destOrd="0" presId="urn:microsoft.com/office/officeart/2008/layout/LinedList"/>
    <dgm:cxn modelId="{01F892DD-6A99-4CAB-8635-7285F75EA392}" type="presParOf" srcId="{6B058BCA-BCF1-4061-88C2-595ADBC87EB6}" destId="{ED77BF5A-8F2A-4CE1-813A-9E29DAD675BA}" srcOrd="0" destOrd="0" presId="urn:microsoft.com/office/officeart/2008/layout/LinedList"/>
    <dgm:cxn modelId="{A83EC751-DA93-41DD-BAE2-07164CB3298B}" type="presParOf" srcId="{6B058BCA-BCF1-4061-88C2-595ADBC87EB6}" destId="{41482EF2-CAC4-472A-827D-04A1D356184C}" srcOrd="1" destOrd="0" presId="urn:microsoft.com/office/officeart/2008/layout/LinedList"/>
    <dgm:cxn modelId="{C8081D3A-36EC-4BBC-B147-3BC260C3A086}" type="presParOf" srcId="{514AE216-493A-4871-A494-437371C3DCDC}" destId="{9D9F6D98-6C98-439F-AD2B-5C2B9140D669}" srcOrd="2" destOrd="0" presId="urn:microsoft.com/office/officeart/2008/layout/LinedList"/>
    <dgm:cxn modelId="{F6EE4C57-51CE-48C2-926C-4891A898DF4C}" type="presParOf" srcId="{514AE216-493A-4871-A494-437371C3DCDC}" destId="{DAAC11D7-467D-4545-A69A-FA442AE0E96F}" srcOrd="3" destOrd="0" presId="urn:microsoft.com/office/officeart/2008/layout/LinedList"/>
    <dgm:cxn modelId="{647BB951-B414-4C89-8BA0-650526E2CE77}" type="presParOf" srcId="{DAAC11D7-467D-4545-A69A-FA442AE0E96F}" destId="{9085A135-C2DE-4D71-A502-B49C3EEF02F7}" srcOrd="0" destOrd="0" presId="urn:microsoft.com/office/officeart/2008/layout/LinedList"/>
    <dgm:cxn modelId="{D0351861-43A7-4BA4-A31F-8EC2453EFDDD}" type="presParOf" srcId="{DAAC11D7-467D-4545-A69A-FA442AE0E96F}" destId="{9200F7C4-3B10-4C2B-803F-11237B651443}" srcOrd="1" destOrd="0" presId="urn:microsoft.com/office/officeart/2008/layout/LinedList"/>
    <dgm:cxn modelId="{FE9FB603-5466-4884-9DDA-D443540CA35D}" type="presParOf" srcId="{514AE216-493A-4871-A494-437371C3DCDC}" destId="{D72113F7-3B46-4C57-913E-87BFAB821DE0}" srcOrd="4" destOrd="0" presId="urn:microsoft.com/office/officeart/2008/layout/LinedList"/>
    <dgm:cxn modelId="{6BBA8AE9-6B25-422B-A081-1ABF5A847FBE}" type="presParOf" srcId="{514AE216-493A-4871-A494-437371C3DCDC}" destId="{A82118B4-ED03-4124-A611-471CB4E438B1}" srcOrd="5" destOrd="0" presId="urn:microsoft.com/office/officeart/2008/layout/LinedList"/>
    <dgm:cxn modelId="{BB2F6DD7-2DA7-4F72-B277-32EAADA122FC}" type="presParOf" srcId="{A82118B4-ED03-4124-A611-471CB4E438B1}" destId="{490ACB0F-7D23-4336-A514-B7FFD54C1F6E}" srcOrd="0" destOrd="0" presId="urn:microsoft.com/office/officeart/2008/layout/LinedList"/>
    <dgm:cxn modelId="{384690D2-7136-4A69-9A0C-B1E76857E53D}" type="presParOf" srcId="{A82118B4-ED03-4124-A611-471CB4E438B1}" destId="{04830E50-0C6D-48CA-8AF0-504DC328016C}" srcOrd="1" destOrd="0" presId="urn:microsoft.com/office/officeart/2008/layout/LinedList"/>
    <dgm:cxn modelId="{4089385C-EEA4-429D-850F-B1E64062A7B9}" type="presParOf" srcId="{514AE216-493A-4871-A494-437371C3DCDC}" destId="{E1452944-B545-44B8-874B-32D8077466CA}" srcOrd="6" destOrd="0" presId="urn:microsoft.com/office/officeart/2008/layout/LinedList"/>
    <dgm:cxn modelId="{DA7055D3-EED1-4010-B509-BCDBDBC27CE2}" type="presParOf" srcId="{514AE216-493A-4871-A494-437371C3DCDC}" destId="{94450630-7ED3-4018-AF0C-963431E482B3}" srcOrd="7" destOrd="0" presId="urn:microsoft.com/office/officeart/2008/layout/LinedList"/>
    <dgm:cxn modelId="{D34FC233-17FA-41A2-B860-1202DC9D8352}" type="presParOf" srcId="{94450630-7ED3-4018-AF0C-963431E482B3}" destId="{89FBD4A0-649A-4B8A-AA9F-38A266997785}" srcOrd="0" destOrd="0" presId="urn:microsoft.com/office/officeart/2008/layout/LinedList"/>
    <dgm:cxn modelId="{25F349BB-0917-48BA-8F40-6F61E4DC5B71}" type="presParOf" srcId="{94450630-7ED3-4018-AF0C-963431E482B3}" destId="{5551EC97-434E-42E4-A445-63D1BA2DDAD4}" srcOrd="1" destOrd="0" presId="urn:microsoft.com/office/officeart/2008/layout/LinedList"/>
    <dgm:cxn modelId="{0E15476C-3802-4FFF-9BCE-BD004111F7F8}" type="presParOf" srcId="{514AE216-493A-4871-A494-437371C3DCDC}" destId="{87558555-1FD3-4C1F-BA24-9906EE3DE0D0}" srcOrd="8" destOrd="0" presId="urn:microsoft.com/office/officeart/2008/layout/LinedList"/>
    <dgm:cxn modelId="{0F393E77-4CFF-47C5-8DFE-178C70B0E939}" type="presParOf" srcId="{514AE216-493A-4871-A494-437371C3DCDC}" destId="{BAF05E26-78F2-4E48-9F95-6D358C480729}" srcOrd="9" destOrd="0" presId="urn:microsoft.com/office/officeart/2008/layout/LinedList"/>
    <dgm:cxn modelId="{EE2A1D11-D821-436F-9593-3FEF16767C6D}" type="presParOf" srcId="{BAF05E26-78F2-4E48-9F95-6D358C480729}" destId="{5150592C-0FB4-4A08-8934-CCB16C231F24}" srcOrd="0" destOrd="0" presId="urn:microsoft.com/office/officeart/2008/layout/LinedList"/>
    <dgm:cxn modelId="{17D2457C-8B52-40E9-BF95-52FA6DABADBD}" type="presParOf" srcId="{BAF05E26-78F2-4E48-9F95-6D358C480729}" destId="{EEE01DC9-41CD-4D71-96D3-B9BFAA51B851}" srcOrd="1" destOrd="0" presId="urn:microsoft.com/office/officeart/2008/layout/LinedList"/>
    <dgm:cxn modelId="{8F251F40-B6F8-432E-8E84-33975CF8E67C}" type="presParOf" srcId="{514AE216-493A-4871-A494-437371C3DCDC}" destId="{DE973523-2337-4AB2-B61E-C00DDAD69711}" srcOrd="10" destOrd="0" presId="urn:microsoft.com/office/officeart/2008/layout/LinedList"/>
    <dgm:cxn modelId="{638FAACE-20C8-47A0-8B29-2D8A212DA14F}" type="presParOf" srcId="{514AE216-493A-4871-A494-437371C3DCDC}" destId="{B44105BE-6C86-4B74-BC08-FF0FB2B2714C}" srcOrd="11" destOrd="0" presId="urn:microsoft.com/office/officeart/2008/layout/LinedList"/>
    <dgm:cxn modelId="{E93B537C-1BF3-4209-8977-DA219F9E7206}" type="presParOf" srcId="{B44105BE-6C86-4B74-BC08-FF0FB2B2714C}" destId="{71C8DB2D-03C1-4EBF-88E2-626B33B4C277}" srcOrd="0" destOrd="0" presId="urn:microsoft.com/office/officeart/2008/layout/LinedList"/>
    <dgm:cxn modelId="{50A851EC-41FB-476D-BC89-B6C496E096CE}" type="presParOf" srcId="{B44105BE-6C86-4B74-BC08-FF0FB2B2714C}" destId="{4ED19F95-EFD9-4AE1-BDB2-C059D7C0F39E}" srcOrd="1" destOrd="0" presId="urn:microsoft.com/office/officeart/2008/layout/LinedList"/>
    <dgm:cxn modelId="{76C0D8EE-91A7-443B-A680-6A8006407BE8}" type="presParOf" srcId="{514AE216-493A-4871-A494-437371C3DCDC}" destId="{B71EC86E-4A8E-4740-B190-1CADB652B56B}" srcOrd="12" destOrd="0" presId="urn:microsoft.com/office/officeart/2008/layout/LinedList"/>
    <dgm:cxn modelId="{54C3E18A-3E63-49A1-BC78-7553B4B0A530}" type="presParOf" srcId="{514AE216-493A-4871-A494-437371C3DCDC}" destId="{61D6488B-B391-47F4-9212-CC5A83E9201C}" srcOrd="13" destOrd="0" presId="urn:microsoft.com/office/officeart/2008/layout/LinedList"/>
    <dgm:cxn modelId="{3BE1A59B-B4C7-45C7-808C-E40F8F41E74C}" type="presParOf" srcId="{61D6488B-B391-47F4-9212-CC5A83E9201C}" destId="{11DDD40C-2AE8-41C5-8B22-4A2F25C38B56}" srcOrd="0" destOrd="0" presId="urn:microsoft.com/office/officeart/2008/layout/LinedList"/>
    <dgm:cxn modelId="{90495716-6769-4749-A70A-0CE835FE5CED}" type="presParOf" srcId="{61D6488B-B391-47F4-9212-CC5A83E9201C}" destId="{8F1FA60C-A6B0-4F3A-B2BE-AA1B9EC6DD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4282CF-D81B-49E3-A791-332B777B318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E573DF-A7F0-4F77-97FE-C130CA132BAE}">
      <dgm:prSet/>
      <dgm:spPr/>
      <dgm:t>
        <a:bodyPr/>
        <a:lstStyle/>
        <a:p>
          <a:r>
            <a:rPr lang="fr-FR" dirty="0"/>
            <a:t>► canter</a:t>
          </a:r>
          <a:endParaRPr lang="en-US" dirty="0"/>
        </a:p>
      </dgm:t>
    </dgm:pt>
    <dgm:pt modelId="{92AAFB0D-0388-4977-8893-67496B687B02}" type="parTrans" cxnId="{DEF44D66-59A3-4E55-91A3-BEB1C5BC17CD}">
      <dgm:prSet/>
      <dgm:spPr/>
      <dgm:t>
        <a:bodyPr/>
        <a:lstStyle/>
        <a:p>
          <a:endParaRPr lang="en-US"/>
        </a:p>
      </dgm:t>
    </dgm:pt>
    <dgm:pt modelId="{CDCF17A7-5F98-4B79-943A-4D4D62456FE0}" type="sibTrans" cxnId="{DEF44D66-59A3-4E55-91A3-BEB1C5BC17CD}">
      <dgm:prSet/>
      <dgm:spPr/>
      <dgm:t>
        <a:bodyPr/>
        <a:lstStyle/>
        <a:p>
          <a:endParaRPr lang="en-US"/>
        </a:p>
      </dgm:t>
    </dgm:pt>
    <dgm:pt modelId="{95441510-BD48-4EF9-97F4-0E80C124606C}">
      <dgm:prSet/>
      <dgm:spPr/>
      <dgm:t>
        <a:bodyPr/>
        <a:lstStyle/>
        <a:p>
          <a:r>
            <a:rPr lang="fr-FR" b="0" dirty="0" err="1"/>
            <a:t>Ej</a:t>
          </a:r>
          <a:r>
            <a:rPr lang="fr-FR" b="0" dirty="0"/>
            <a:t> </a:t>
          </a:r>
          <a:r>
            <a:rPr lang="fr-FR" b="0" dirty="0" err="1"/>
            <a:t>cante</a:t>
          </a:r>
          <a:endParaRPr lang="en-US" b="0" dirty="0"/>
        </a:p>
      </dgm:t>
    </dgm:pt>
    <dgm:pt modelId="{18DAEEC6-0658-49B4-A973-875BD4E3C449}" type="parTrans" cxnId="{7A0BF18A-2260-4BEC-9257-EE8DAC98C491}">
      <dgm:prSet/>
      <dgm:spPr/>
      <dgm:t>
        <a:bodyPr/>
        <a:lstStyle/>
        <a:p>
          <a:endParaRPr lang="en-US"/>
        </a:p>
      </dgm:t>
    </dgm:pt>
    <dgm:pt modelId="{0940F549-B194-4710-8382-336A33CCBF5C}" type="sibTrans" cxnId="{7A0BF18A-2260-4BEC-9257-EE8DAC98C491}">
      <dgm:prSet/>
      <dgm:spPr/>
      <dgm:t>
        <a:bodyPr/>
        <a:lstStyle/>
        <a:p>
          <a:endParaRPr lang="en-US"/>
        </a:p>
      </dgm:t>
    </dgm:pt>
    <dgm:pt modelId="{67F8F7E1-00EE-4844-A79B-7D952CF98DBC}">
      <dgm:prSet/>
      <dgm:spPr/>
      <dgm:t>
        <a:bodyPr/>
        <a:lstStyle/>
        <a:p>
          <a:r>
            <a:rPr lang="fr-FR" b="0" dirty="0"/>
            <a:t>Te </a:t>
          </a:r>
          <a:r>
            <a:rPr lang="fr-FR" b="0" dirty="0" err="1"/>
            <a:t>cantes</a:t>
          </a:r>
          <a:endParaRPr lang="en-US" b="0" dirty="0"/>
        </a:p>
      </dgm:t>
    </dgm:pt>
    <dgm:pt modelId="{CDFECB06-778E-4D34-9640-734F6BBD827A}" type="parTrans" cxnId="{417C9488-2A0A-4722-9516-73D236EDCF3B}">
      <dgm:prSet/>
      <dgm:spPr/>
      <dgm:t>
        <a:bodyPr/>
        <a:lstStyle/>
        <a:p>
          <a:endParaRPr lang="en-US"/>
        </a:p>
      </dgm:t>
    </dgm:pt>
    <dgm:pt modelId="{415E281E-127F-4B85-9E94-F7F6A9EB3934}" type="sibTrans" cxnId="{417C9488-2A0A-4722-9516-73D236EDCF3B}">
      <dgm:prSet/>
      <dgm:spPr/>
      <dgm:t>
        <a:bodyPr/>
        <a:lstStyle/>
        <a:p>
          <a:endParaRPr lang="en-US"/>
        </a:p>
      </dgm:t>
    </dgm:pt>
    <dgm:pt modelId="{884CC8B4-FE3F-46E4-A35A-7FE912170BF5}">
      <dgm:prSet/>
      <dgm:spPr/>
      <dgm:t>
        <a:bodyPr/>
        <a:lstStyle/>
        <a:p>
          <a:r>
            <a:rPr lang="fr-FR" b="0" dirty="0"/>
            <a:t>I/Ale </a:t>
          </a:r>
          <a:r>
            <a:rPr lang="fr-FR" b="0" dirty="0" err="1"/>
            <a:t>cante</a:t>
          </a:r>
          <a:endParaRPr lang="en-US" b="0" i="0" dirty="0"/>
        </a:p>
      </dgm:t>
    </dgm:pt>
    <dgm:pt modelId="{FE7388AF-2D89-4740-BC7A-3AFE146B93AA}" type="parTrans" cxnId="{3E0D0708-849F-411C-8629-2BD1FFD13213}">
      <dgm:prSet/>
      <dgm:spPr/>
      <dgm:t>
        <a:bodyPr/>
        <a:lstStyle/>
        <a:p>
          <a:endParaRPr lang="en-US"/>
        </a:p>
      </dgm:t>
    </dgm:pt>
    <dgm:pt modelId="{67B32978-12DD-46CD-8F24-C760E3456B9F}" type="sibTrans" cxnId="{3E0D0708-849F-411C-8629-2BD1FFD13213}">
      <dgm:prSet/>
      <dgm:spPr/>
      <dgm:t>
        <a:bodyPr/>
        <a:lstStyle/>
        <a:p>
          <a:endParaRPr lang="en-US"/>
        </a:p>
      </dgm:t>
    </dgm:pt>
    <dgm:pt modelId="{A2895E92-DB7B-4E89-93FC-C09630E88585}">
      <dgm:prSet/>
      <dgm:spPr/>
      <dgm:t>
        <a:bodyPr/>
        <a:lstStyle/>
        <a:p>
          <a:r>
            <a:rPr lang="fr-FR" dirty="0"/>
            <a:t>Os cantons</a:t>
          </a:r>
          <a:endParaRPr lang="en-US" dirty="0"/>
        </a:p>
      </dgm:t>
    </dgm:pt>
    <dgm:pt modelId="{181CD125-9E28-413B-93AD-744A23E82301}" type="parTrans" cxnId="{3241BA02-1373-4C89-B76C-80B25FAB23BE}">
      <dgm:prSet/>
      <dgm:spPr/>
      <dgm:t>
        <a:bodyPr/>
        <a:lstStyle/>
        <a:p>
          <a:endParaRPr lang="en-US"/>
        </a:p>
      </dgm:t>
    </dgm:pt>
    <dgm:pt modelId="{0154A118-DF70-4496-9B6C-9D557E5D0793}" type="sibTrans" cxnId="{3241BA02-1373-4C89-B76C-80B25FAB23BE}">
      <dgm:prSet/>
      <dgm:spPr/>
      <dgm:t>
        <a:bodyPr/>
        <a:lstStyle/>
        <a:p>
          <a:endParaRPr lang="en-US"/>
        </a:p>
      </dgm:t>
    </dgm:pt>
    <dgm:pt modelId="{9DA7B787-F944-4A25-9756-0632CE10CE6F}">
      <dgm:prSet/>
      <dgm:spPr/>
      <dgm:t>
        <a:bodyPr/>
        <a:lstStyle/>
        <a:p>
          <a:r>
            <a:rPr lang="fr-FR" dirty="0"/>
            <a:t>Os </a:t>
          </a:r>
          <a:r>
            <a:rPr lang="fr-FR" dirty="0" err="1"/>
            <a:t>cantez</a:t>
          </a:r>
          <a:endParaRPr lang="en-US" dirty="0"/>
        </a:p>
      </dgm:t>
    </dgm:pt>
    <dgm:pt modelId="{9F5CDF2D-3FF3-4334-947E-506E3C0615BB}" type="parTrans" cxnId="{6E377DD4-3E7C-4508-9397-FD6510E02D41}">
      <dgm:prSet/>
      <dgm:spPr/>
      <dgm:t>
        <a:bodyPr/>
        <a:lstStyle/>
        <a:p>
          <a:endParaRPr lang="en-US"/>
        </a:p>
      </dgm:t>
    </dgm:pt>
    <dgm:pt modelId="{4A8D58D7-7E2A-4F96-BFC3-7EACF504DAE0}" type="sibTrans" cxnId="{6E377DD4-3E7C-4508-9397-FD6510E02D41}">
      <dgm:prSet/>
      <dgm:spPr/>
      <dgm:t>
        <a:bodyPr/>
        <a:lstStyle/>
        <a:p>
          <a:endParaRPr lang="en-US"/>
        </a:p>
      </dgm:t>
    </dgm:pt>
    <dgm:pt modelId="{16AE7393-EC09-49DF-811E-0502E03B959A}">
      <dgm:prSet/>
      <dgm:spPr/>
      <dgm:t>
        <a:bodyPr/>
        <a:lstStyle/>
        <a:p>
          <a:r>
            <a:rPr lang="fr-FR" b="1" dirty="0"/>
            <a:t>Is </a:t>
          </a:r>
          <a:r>
            <a:rPr lang="fr-FR" b="1" dirty="0" err="1"/>
            <a:t>cantte</a:t>
          </a:r>
          <a:endParaRPr lang="en-US" dirty="0"/>
        </a:p>
      </dgm:t>
    </dgm:pt>
    <dgm:pt modelId="{EB83E54B-5D6D-409F-8CCC-DE4956CCCCE4}" type="parTrans" cxnId="{E79A6CC7-572F-4097-B709-72875C1223D1}">
      <dgm:prSet/>
      <dgm:spPr/>
      <dgm:t>
        <a:bodyPr/>
        <a:lstStyle/>
        <a:p>
          <a:endParaRPr lang="en-US"/>
        </a:p>
      </dgm:t>
    </dgm:pt>
    <dgm:pt modelId="{3EC15E6D-D3CB-4B67-8803-1B10FE18BD4B}" type="sibTrans" cxnId="{E79A6CC7-572F-4097-B709-72875C1223D1}">
      <dgm:prSet/>
      <dgm:spPr/>
      <dgm:t>
        <a:bodyPr/>
        <a:lstStyle/>
        <a:p>
          <a:endParaRPr lang="en-US"/>
        </a:p>
      </dgm:t>
    </dgm:pt>
    <dgm:pt modelId="{514AE216-493A-4871-A494-437371C3DCDC}" type="pres">
      <dgm:prSet presAssocID="{574282CF-D81B-49E3-A791-332B777B3186}" presName="vert0" presStyleCnt="0">
        <dgm:presLayoutVars>
          <dgm:dir/>
          <dgm:animOne val="branch"/>
          <dgm:animLvl val="lvl"/>
        </dgm:presLayoutVars>
      </dgm:prSet>
      <dgm:spPr/>
    </dgm:pt>
    <dgm:pt modelId="{D2ECC7AF-780F-43C7-A9EB-9375C40294AB}" type="pres">
      <dgm:prSet presAssocID="{58E573DF-A7F0-4F77-97FE-C130CA132BAE}" presName="thickLine" presStyleLbl="alignNode1" presStyleIdx="0" presStyleCnt="7"/>
      <dgm:spPr/>
    </dgm:pt>
    <dgm:pt modelId="{6B058BCA-BCF1-4061-88C2-595ADBC87EB6}" type="pres">
      <dgm:prSet presAssocID="{58E573DF-A7F0-4F77-97FE-C130CA132BAE}" presName="horz1" presStyleCnt="0"/>
      <dgm:spPr/>
    </dgm:pt>
    <dgm:pt modelId="{ED77BF5A-8F2A-4CE1-813A-9E29DAD675BA}" type="pres">
      <dgm:prSet presAssocID="{58E573DF-A7F0-4F77-97FE-C130CA132BAE}" presName="tx1" presStyleLbl="revTx" presStyleIdx="0" presStyleCnt="7"/>
      <dgm:spPr/>
    </dgm:pt>
    <dgm:pt modelId="{41482EF2-CAC4-472A-827D-04A1D356184C}" type="pres">
      <dgm:prSet presAssocID="{58E573DF-A7F0-4F77-97FE-C130CA132BAE}" presName="vert1" presStyleCnt="0"/>
      <dgm:spPr/>
    </dgm:pt>
    <dgm:pt modelId="{9D9F6D98-6C98-439F-AD2B-5C2B9140D669}" type="pres">
      <dgm:prSet presAssocID="{95441510-BD48-4EF9-97F4-0E80C124606C}" presName="thickLine" presStyleLbl="alignNode1" presStyleIdx="1" presStyleCnt="7"/>
      <dgm:spPr/>
    </dgm:pt>
    <dgm:pt modelId="{DAAC11D7-467D-4545-A69A-FA442AE0E96F}" type="pres">
      <dgm:prSet presAssocID="{95441510-BD48-4EF9-97F4-0E80C124606C}" presName="horz1" presStyleCnt="0"/>
      <dgm:spPr/>
    </dgm:pt>
    <dgm:pt modelId="{9085A135-C2DE-4D71-A502-B49C3EEF02F7}" type="pres">
      <dgm:prSet presAssocID="{95441510-BD48-4EF9-97F4-0E80C124606C}" presName="tx1" presStyleLbl="revTx" presStyleIdx="1" presStyleCnt="7"/>
      <dgm:spPr/>
    </dgm:pt>
    <dgm:pt modelId="{9200F7C4-3B10-4C2B-803F-11237B651443}" type="pres">
      <dgm:prSet presAssocID="{95441510-BD48-4EF9-97F4-0E80C124606C}" presName="vert1" presStyleCnt="0"/>
      <dgm:spPr/>
    </dgm:pt>
    <dgm:pt modelId="{D72113F7-3B46-4C57-913E-87BFAB821DE0}" type="pres">
      <dgm:prSet presAssocID="{67F8F7E1-00EE-4844-A79B-7D952CF98DBC}" presName="thickLine" presStyleLbl="alignNode1" presStyleIdx="2" presStyleCnt="7"/>
      <dgm:spPr/>
    </dgm:pt>
    <dgm:pt modelId="{A82118B4-ED03-4124-A611-471CB4E438B1}" type="pres">
      <dgm:prSet presAssocID="{67F8F7E1-00EE-4844-A79B-7D952CF98DBC}" presName="horz1" presStyleCnt="0"/>
      <dgm:spPr/>
    </dgm:pt>
    <dgm:pt modelId="{490ACB0F-7D23-4336-A514-B7FFD54C1F6E}" type="pres">
      <dgm:prSet presAssocID="{67F8F7E1-00EE-4844-A79B-7D952CF98DBC}" presName="tx1" presStyleLbl="revTx" presStyleIdx="2" presStyleCnt="7"/>
      <dgm:spPr/>
    </dgm:pt>
    <dgm:pt modelId="{04830E50-0C6D-48CA-8AF0-504DC328016C}" type="pres">
      <dgm:prSet presAssocID="{67F8F7E1-00EE-4844-A79B-7D952CF98DBC}" presName="vert1" presStyleCnt="0"/>
      <dgm:spPr/>
    </dgm:pt>
    <dgm:pt modelId="{E1452944-B545-44B8-874B-32D8077466CA}" type="pres">
      <dgm:prSet presAssocID="{884CC8B4-FE3F-46E4-A35A-7FE912170BF5}" presName="thickLine" presStyleLbl="alignNode1" presStyleIdx="3" presStyleCnt="7"/>
      <dgm:spPr/>
    </dgm:pt>
    <dgm:pt modelId="{94450630-7ED3-4018-AF0C-963431E482B3}" type="pres">
      <dgm:prSet presAssocID="{884CC8B4-FE3F-46E4-A35A-7FE912170BF5}" presName="horz1" presStyleCnt="0"/>
      <dgm:spPr/>
    </dgm:pt>
    <dgm:pt modelId="{89FBD4A0-649A-4B8A-AA9F-38A266997785}" type="pres">
      <dgm:prSet presAssocID="{884CC8B4-FE3F-46E4-A35A-7FE912170BF5}" presName="tx1" presStyleLbl="revTx" presStyleIdx="3" presStyleCnt="7"/>
      <dgm:spPr/>
    </dgm:pt>
    <dgm:pt modelId="{5551EC97-434E-42E4-A445-63D1BA2DDAD4}" type="pres">
      <dgm:prSet presAssocID="{884CC8B4-FE3F-46E4-A35A-7FE912170BF5}" presName="vert1" presStyleCnt="0"/>
      <dgm:spPr/>
    </dgm:pt>
    <dgm:pt modelId="{87558555-1FD3-4C1F-BA24-9906EE3DE0D0}" type="pres">
      <dgm:prSet presAssocID="{A2895E92-DB7B-4E89-93FC-C09630E88585}" presName="thickLine" presStyleLbl="alignNode1" presStyleIdx="4" presStyleCnt="7"/>
      <dgm:spPr/>
    </dgm:pt>
    <dgm:pt modelId="{BAF05E26-78F2-4E48-9F95-6D358C480729}" type="pres">
      <dgm:prSet presAssocID="{A2895E92-DB7B-4E89-93FC-C09630E88585}" presName="horz1" presStyleCnt="0"/>
      <dgm:spPr/>
    </dgm:pt>
    <dgm:pt modelId="{5150592C-0FB4-4A08-8934-CCB16C231F24}" type="pres">
      <dgm:prSet presAssocID="{A2895E92-DB7B-4E89-93FC-C09630E88585}" presName="tx1" presStyleLbl="revTx" presStyleIdx="4" presStyleCnt="7"/>
      <dgm:spPr/>
    </dgm:pt>
    <dgm:pt modelId="{EEE01DC9-41CD-4D71-96D3-B9BFAA51B851}" type="pres">
      <dgm:prSet presAssocID="{A2895E92-DB7B-4E89-93FC-C09630E88585}" presName="vert1" presStyleCnt="0"/>
      <dgm:spPr/>
    </dgm:pt>
    <dgm:pt modelId="{DE973523-2337-4AB2-B61E-C00DDAD69711}" type="pres">
      <dgm:prSet presAssocID="{9DA7B787-F944-4A25-9756-0632CE10CE6F}" presName="thickLine" presStyleLbl="alignNode1" presStyleIdx="5" presStyleCnt="7"/>
      <dgm:spPr/>
    </dgm:pt>
    <dgm:pt modelId="{B44105BE-6C86-4B74-BC08-FF0FB2B2714C}" type="pres">
      <dgm:prSet presAssocID="{9DA7B787-F944-4A25-9756-0632CE10CE6F}" presName="horz1" presStyleCnt="0"/>
      <dgm:spPr/>
    </dgm:pt>
    <dgm:pt modelId="{71C8DB2D-03C1-4EBF-88E2-626B33B4C277}" type="pres">
      <dgm:prSet presAssocID="{9DA7B787-F944-4A25-9756-0632CE10CE6F}" presName="tx1" presStyleLbl="revTx" presStyleIdx="5" presStyleCnt="7"/>
      <dgm:spPr/>
    </dgm:pt>
    <dgm:pt modelId="{4ED19F95-EFD9-4AE1-BDB2-C059D7C0F39E}" type="pres">
      <dgm:prSet presAssocID="{9DA7B787-F944-4A25-9756-0632CE10CE6F}" presName="vert1" presStyleCnt="0"/>
      <dgm:spPr/>
    </dgm:pt>
    <dgm:pt modelId="{B71EC86E-4A8E-4740-B190-1CADB652B56B}" type="pres">
      <dgm:prSet presAssocID="{16AE7393-EC09-49DF-811E-0502E03B959A}" presName="thickLine" presStyleLbl="alignNode1" presStyleIdx="6" presStyleCnt="7"/>
      <dgm:spPr/>
    </dgm:pt>
    <dgm:pt modelId="{61D6488B-B391-47F4-9212-CC5A83E9201C}" type="pres">
      <dgm:prSet presAssocID="{16AE7393-EC09-49DF-811E-0502E03B959A}" presName="horz1" presStyleCnt="0"/>
      <dgm:spPr/>
    </dgm:pt>
    <dgm:pt modelId="{11DDD40C-2AE8-41C5-8B22-4A2F25C38B56}" type="pres">
      <dgm:prSet presAssocID="{16AE7393-EC09-49DF-811E-0502E03B959A}" presName="tx1" presStyleLbl="revTx" presStyleIdx="6" presStyleCnt="7"/>
      <dgm:spPr/>
    </dgm:pt>
    <dgm:pt modelId="{8F1FA60C-A6B0-4F3A-B2BE-AA1B9EC6DD47}" type="pres">
      <dgm:prSet presAssocID="{16AE7393-EC09-49DF-811E-0502E03B959A}" presName="vert1" presStyleCnt="0"/>
      <dgm:spPr/>
    </dgm:pt>
  </dgm:ptLst>
  <dgm:cxnLst>
    <dgm:cxn modelId="{3241BA02-1373-4C89-B76C-80B25FAB23BE}" srcId="{574282CF-D81B-49E3-A791-332B777B3186}" destId="{A2895E92-DB7B-4E89-93FC-C09630E88585}" srcOrd="4" destOrd="0" parTransId="{181CD125-9E28-413B-93AD-744A23E82301}" sibTransId="{0154A118-DF70-4496-9B6C-9D557E5D0793}"/>
    <dgm:cxn modelId="{3E0D0708-849F-411C-8629-2BD1FFD13213}" srcId="{574282CF-D81B-49E3-A791-332B777B3186}" destId="{884CC8B4-FE3F-46E4-A35A-7FE912170BF5}" srcOrd="3" destOrd="0" parTransId="{FE7388AF-2D89-4740-BC7A-3AFE146B93AA}" sibTransId="{67B32978-12DD-46CD-8F24-C760E3456B9F}"/>
    <dgm:cxn modelId="{381E1525-83D9-4C40-B04E-A53C979A82E0}" type="presOf" srcId="{95441510-BD48-4EF9-97F4-0E80C124606C}" destId="{9085A135-C2DE-4D71-A502-B49C3EEF02F7}" srcOrd="0" destOrd="0" presId="urn:microsoft.com/office/officeart/2008/layout/LinedList"/>
    <dgm:cxn modelId="{A5759737-C49A-4210-8A2A-7CD47AC3DEF8}" type="presOf" srcId="{67F8F7E1-00EE-4844-A79B-7D952CF98DBC}" destId="{490ACB0F-7D23-4336-A514-B7FFD54C1F6E}" srcOrd="0" destOrd="0" presId="urn:microsoft.com/office/officeart/2008/layout/LinedList"/>
    <dgm:cxn modelId="{CBFC823A-9FA0-431A-89E8-899C825BA548}" type="presOf" srcId="{A2895E92-DB7B-4E89-93FC-C09630E88585}" destId="{5150592C-0FB4-4A08-8934-CCB16C231F24}" srcOrd="0" destOrd="0" presId="urn:microsoft.com/office/officeart/2008/layout/LinedList"/>
    <dgm:cxn modelId="{FCB1BC3B-4DF8-48A4-A1CE-1EA56658DB1F}" type="presOf" srcId="{9DA7B787-F944-4A25-9756-0632CE10CE6F}" destId="{71C8DB2D-03C1-4EBF-88E2-626B33B4C277}" srcOrd="0" destOrd="0" presId="urn:microsoft.com/office/officeart/2008/layout/LinedList"/>
    <dgm:cxn modelId="{B10F8E41-90AA-40C1-8538-0F87143B3102}" type="presOf" srcId="{58E573DF-A7F0-4F77-97FE-C130CA132BAE}" destId="{ED77BF5A-8F2A-4CE1-813A-9E29DAD675BA}" srcOrd="0" destOrd="0" presId="urn:microsoft.com/office/officeart/2008/layout/LinedList"/>
    <dgm:cxn modelId="{AC441B5D-F102-4FF7-94EC-A034064D1BA5}" type="presOf" srcId="{16AE7393-EC09-49DF-811E-0502E03B959A}" destId="{11DDD40C-2AE8-41C5-8B22-4A2F25C38B56}" srcOrd="0" destOrd="0" presId="urn:microsoft.com/office/officeart/2008/layout/LinedList"/>
    <dgm:cxn modelId="{DEF44D66-59A3-4E55-91A3-BEB1C5BC17CD}" srcId="{574282CF-D81B-49E3-A791-332B777B3186}" destId="{58E573DF-A7F0-4F77-97FE-C130CA132BAE}" srcOrd="0" destOrd="0" parTransId="{92AAFB0D-0388-4977-8893-67496B687B02}" sibTransId="{CDCF17A7-5F98-4B79-943A-4D4D62456FE0}"/>
    <dgm:cxn modelId="{7DB0FA68-C93E-4828-A8C9-3BAF6F737CB9}" type="presOf" srcId="{884CC8B4-FE3F-46E4-A35A-7FE912170BF5}" destId="{89FBD4A0-649A-4B8A-AA9F-38A266997785}" srcOrd="0" destOrd="0" presId="urn:microsoft.com/office/officeart/2008/layout/LinedList"/>
    <dgm:cxn modelId="{417C9488-2A0A-4722-9516-73D236EDCF3B}" srcId="{574282CF-D81B-49E3-A791-332B777B3186}" destId="{67F8F7E1-00EE-4844-A79B-7D952CF98DBC}" srcOrd="2" destOrd="0" parTransId="{CDFECB06-778E-4D34-9640-734F6BBD827A}" sibTransId="{415E281E-127F-4B85-9E94-F7F6A9EB3934}"/>
    <dgm:cxn modelId="{7A0BF18A-2260-4BEC-9257-EE8DAC98C491}" srcId="{574282CF-D81B-49E3-A791-332B777B3186}" destId="{95441510-BD48-4EF9-97F4-0E80C124606C}" srcOrd="1" destOrd="0" parTransId="{18DAEEC6-0658-49B4-A973-875BD4E3C449}" sibTransId="{0940F549-B194-4710-8382-336A33CCBF5C}"/>
    <dgm:cxn modelId="{8715C8A6-5C67-4A37-8248-6E5B97AA46FA}" type="presOf" srcId="{574282CF-D81B-49E3-A791-332B777B3186}" destId="{514AE216-493A-4871-A494-437371C3DCDC}" srcOrd="0" destOrd="0" presId="urn:microsoft.com/office/officeart/2008/layout/LinedList"/>
    <dgm:cxn modelId="{E79A6CC7-572F-4097-B709-72875C1223D1}" srcId="{574282CF-D81B-49E3-A791-332B777B3186}" destId="{16AE7393-EC09-49DF-811E-0502E03B959A}" srcOrd="6" destOrd="0" parTransId="{EB83E54B-5D6D-409F-8CCC-DE4956CCCCE4}" sibTransId="{3EC15E6D-D3CB-4B67-8803-1B10FE18BD4B}"/>
    <dgm:cxn modelId="{6E377DD4-3E7C-4508-9397-FD6510E02D41}" srcId="{574282CF-D81B-49E3-A791-332B777B3186}" destId="{9DA7B787-F944-4A25-9756-0632CE10CE6F}" srcOrd="5" destOrd="0" parTransId="{9F5CDF2D-3FF3-4334-947E-506E3C0615BB}" sibTransId="{4A8D58D7-7E2A-4F96-BFC3-7EACF504DAE0}"/>
    <dgm:cxn modelId="{9F256673-9C75-4237-BEBE-F9CED481046E}" type="presParOf" srcId="{514AE216-493A-4871-A494-437371C3DCDC}" destId="{D2ECC7AF-780F-43C7-A9EB-9375C40294AB}" srcOrd="0" destOrd="0" presId="urn:microsoft.com/office/officeart/2008/layout/LinedList"/>
    <dgm:cxn modelId="{C2E3B006-E4D8-42D2-94AA-D6880DD2BE84}" type="presParOf" srcId="{514AE216-493A-4871-A494-437371C3DCDC}" destId="{6B058BCA-BCF1-4061-88C2-595ADBC87EB6}" srcOrd="1" destOrd="0" presId="urn:microsoft.com/office/officeart/2008/layout/LinedList"/>
    <dgm:cxn modelId="{01F892DD-6A99-4CAB-8635-7285F75EA392}" type="presParOf" srcId="{6B058BCA-BCF1-4061-88C2-595ADBC87EB6}" destId="{ED77BF5A-8F2A-4CE1-813A-9E29DAD675BA}" srcOrd="0" destOrd="0" presId="urn:microsoft.com/office/officeart/2008/layout/LinedList"/>
    <dgm:cxn modelId="{A83EC751-DA93-41DD-BAE2-07164CB3298B}" type="presParOf" srcId="{6B058BCA-BCF1-4061-88C2-595ADBC87EB6}" destId="{41482EF2-CAC4-472A-827D-04A1D356184C}" srcOrd="1" destOrd="0" presId="urn:microsoft.com/office/officeart/2008/layout/LinedList"/>
    <dgm:cxn modelId="{C8081D3A-36EC-4BBC-B147-3BC260C3A086}" type="presParOf" srcId="{514AE216-493A-4871-A494-437371C3DCDC}" destId="{9D9F6D98-6C98-439F-AD2B-5C2B9140D669}" srcOrd="2" destOrd="0" presId="urn:microsoft.com/office/officeart/2008/layout/LinedList"/>
    <dgm:cxn modelId="{F6EE4C57-51CE-48C2-926C-4891A898DF4C}" type="presParOf" srcId="{514AE216-493A-4871-A494-437371C3DCDC}" destId="{DAAC11D7-467D-4545-A69A-FA442AE0E96F}" srcOrd="3" destOrd="0" presId="urn:microsoft.com/office/officeart/2008/layout/LinedList"/>
    <dgm:cxn modelId="{647BB951-B414-4C89-8BA0-650526E2CE77}" type="presParOf" srcId="{DAAC11D7-467D-4545-A69A-FA442AE0E96F}" destId="{9085A135-C2DE-4D71-A502-B49C3EEF02F7}" srcOrd="0" destOrd="0" presId="urn:microsoft.com/office/officeart/2008/layout/LinedList"/>
    <dgm:cxn modelId="{D0351861-43A7-4BA4-A31F-8EC2453EFDDD}" type="presParOf" srcId="{DAAC11D7-467D-4545-A69A-FA442AE0E96F}" destId="{9200F7C4-3B10-4C2B-803F-11237B651443}" srcOrd="1" destOrd="0" presId="urn:microsoft.com/office/officeart/2008/layout/LinedList"/>
    <dgm:cxn modelId="{FE9FB603-5466-4884-9DDA-D443540CA35D}" type="presParOf" srcId="{514AE216-493A-4871-A494-437371C3DCDC}" destId="{D72113F7-3B46-4C57-913E-87BFAB821DE0}" srcOrd="4" destOrd="0" presId="urn:microsoft.com/office/officeart/2008/layout/LinedList"/>
    <dgm:cxn modelId="{6BBA8AE9-6B25-422B-A081-1ABF5A847FBE}" type="presParOf" srcId="{514AE216-493A-4871-A494-437371C3DCDC}" destId="{A82118B4-ED03-4124-A611-471CB4E438B1}" srcOrd="5" destOrd="0" presId="urn:microsoft.com/office/officeart/2008/layout/LinedList"/>
    <dgm:cxn modelId="{BB2F6DD7-2DA7-4F72-B277-32EAADA122FC}" type="presParOf" srcId="{A82118B4-ED03-4124-A611-471CB4E438B1}" destId="{490ACB0F-7D23-4336-A514-B7FFD54C1F6E}" srcOrd="0" destOrd="0" presId="urn:microsoft.com/office/officeart/2008/layout/LinedList"/>
    <dgm:cxn modelId="{384690D2-7136-4A69-9A0C-B1E76857E53D}" type="presParOf" srcId="{A82118B4-ED03-4124-A611-471CB4E438B1}" destId="{04830E50-0C6D-48CA-8AF0-504DC328016C}" srcOrd="1" destOrd="0" presId="urn:microsoft.com/office/officeart/2008/layout/LinedList"/>
    <dgm:cxn modelId="{4089385C-EEA4-429D-850F-B1E64062A7B9}" type="presParOf" srcId="{514AE216-493A-4871-A494-437371C3DCDC}" destId="{E1452944-B545-44B8-874B-32D8077466CA}" srcOrd="6" destOrd="0" presId="urn:microsoft.com/office/officeart/2008/layout/LinedList"/>
    <dgm:cxn modelId="{DA7055D3-EED1-4010-B509-BCDBDBC27CE2}" type="presParOf" srcId="{514AE216-493A-4871-A494-437371C3DCDC}" destId="{94450630-7ED3-4018-AF0C-963431E482B3}" srcOrd="7" destOrd="0" presId="urn:microsoft.com/office/officeart/2008/layout/LinedList"/>
    <dgm:cxn modelId="{D34FC233-17FA-41A2-B860-1202DC9D8352}" type="presParOf" srcId="{94450630-7ED3-4018-AF0C-963431E482B3}" destId="{89FBD4A0-649A-4B8A-AA9F-38A266997785}" srcOrd="0" destOrd="0" presId="urn:microsoft.com/office/officeart/2008/layout/LinedList"/>
    <dgm:cxn modelId="{25F349BB-0917-48BA-8F40-6F61E4DC5B71}" type="presParOf" srcId="{94450630-7ED3-4018-AF0C-963431E482B3}" destId="{5551EC97-434E-42E4-A445-63D1BA2DDAD4}" srcOrd="1" destOrd="0" presId="urn:microsoft.com/office/officeart/2008/layout/LinedList"/>
    <dgm:cxn modelId="{0E15476C-3802-4FFF-9BCE-BD004111F7F8}" type="presParOf" srcId="{514AE216-493A-4871-A494-437371C3DCDC}" destId="{87558555-1FD3-4C1F-BA24-9906EE3DE0D0}" srcOrd="8" destOrd="0" presId="urn:microsoft.com/office/officeart/2008/layout/LinedList"/>
    <dgm:cxn modelId="{0F393E77-4CFF-47C5-8DFE-178C70B0E939}" type="presParOf" srcId="{514AE216-493A-4871-A494-437371C3DCDC}" destId="{BAF05E26-78F2-4E48-9F95-6D358C480729}" srcOrd="9" destOrd="0" presId="urn:microsoft.com/office/officeart/2008/layout/LinedList"/>
    <dgm:cxn modelId="{EE2A1D11-D821-436F-9593-3FEF16767C6D}" type="presParOf" srcId="{BAF05E26-78F2-4E48-9F95-6D358C480729}" destId="{5150592C-0FB4-4A08-8934-CCB16C231F24}" srcOrd="0" destOrd="0" presId="urn:microsoft.com/office/officeart/2008/layout/LinedList"/>
    <dgm:cxn modelId="{17D2457C-8B52-40E9-BF95-52FA6DABADBD}" type="presParOf" srcId="{BAF05E26-78F2-4E48-9F95-6D358C480729}" destId="{EEE01DC9-41CD-4D71-96D3-B9BFAA51B851}" srcOrd="1" destOrd="0" presId="urn:microsoft.com/office/officeart/2008/layout/LinedList"/>
    <dgm:cxn modelId="{8F251F40-B6F8-432E-8E84-33975CF8E67C}" type="presParOf" srcId="{514AE216-493A-4871-A494-437371C3DCDC}" destId="{DE973523-2337-4AB2-B61E-C00DDAD69711}" srcOrd="10" destOrd="0" presId="urn:microsoft.com/office/officeart/2008/layout/LinedList"/>
    <dgm:cxn modelId="{638FAACE-20C8-47A0-8B29-2D8A212DA14F}" type="presParOf" srcId="{514AE216-493A-4871-A494-437371C3DCDC}" destId="{B44105BE-6C86-4B74-BC08-FF0FB2B2714C}" srcOrd="11" destOrd="0" presId="urn:microsoft.com/office/officeart/2008/layout/LinedList"/>
    <dgm:cxn modelId="{E93B537C-1BF3-4209-8977-DA219F9E7206}" type="presParOf" srcId="{B44105BE-6C86-4B74-BC08-FF0FB2B2714C}" destId="{71C8DB2D-03C1-4EBF-88E2-626B33B4C277}" srcOrd="0" destOrd="0" presId="urn:microsoft.com/office/officeart/2008/layout/LinedList"/>
    <dgm:cxn modelId="{50A851EC-41FB-476D-BC89-B6C496E096CE}" type="presParOf" srcId="{B44105BE-6C86-4B74-BC08-FF0FB2B2714C}" destId="{4ED19F95-EFD9-4AE1-BDB2-C059D7C0F39E}" srcOrd="1" destOrd="0" presId="urn:microsoft.com/office/officeart/2008/layout/LinedList"/>
    <dgm:cxn modelId="{76C0D8EE-91A7-443B-A680-6A8006407BE8}" type="presParOf" srcId="{514AE216-493A-4871-A494-437371C3DCDC}" destId="{B71EC86E-4A8E-4740-B190-1CADB652B56B}" srcOrd="12" destOrd="0" presId="urn:microsoft.com/office/officeart/2008/layout/LinedList"/>
    <dgm:cxn modelId="{54C3E18A-3E63-49A1-BC78-7553B4B0A530}" type="presParOf" srcId="{514AE216-493A-4871-A494-437371C3DCDC}" destId="{61D6488B-B391-47F4-9212-CC5A83E9201C}" srcOrd="13" destOrd="0" presId="urn:microsoft.com/office/officeart/2008/layout/LinedList"/>
    <dgm:cxn modelId="{3BE1A59B-B4C7-45C7-808C-E40F8F41E74C}" type="presParOf" srcId="{61D6488B-B391-47F4-9212-CC5A83E9201C}" destId="{11DDD40C-2AE8-41C5-8B22-4A2F25C38B56}" srcOrd="0" destOrd="0" presId="urn:microsoft.com/office/officeart/2008/layout/LinedList"/>
    <dgm:cxn modelId="{90495716-6769-4749-A70A-0CE835FE5CED}" type="presParOf" srcId="{61D6488B-B391-47F4-9212-CC5A83E9201C}" destId="{8F1FA60C-A6B0-4F3A-B2BE-AA1B9EC6DD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4282CF-D81B-49E3-A791-332B777B318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E573DF-A7F0-4F77-97FE-C130CA132BAE}">
      <dgm:prSet/>
      <dgm:spPr/>
      <dgm:t>
        <a:bodyPr/>
        <a:lstStyle/>
        <a:p>
          <a:r>
            <a:rPr lang="fr-FR" dirty="0"/>
            <a:t>► verbe du 2eme groupe en -</a:t>
          </a:r>
          <a:r>
            <a:rPr lang="fr-FR" dirty="0" err="1"/>
            <a:t>ir</a:t>
          </a:r>
          <a:endParaRPr lang="en-US" dirty="0"/>
        </a:p>
      </dgm:t>
    </dgm:pt>
    <dgm:pt modelId="{92AAFB0D-0388-4977-8893-67496B687B02}" type="parTrans" cxnId="{DEF44D66-59A3-4E55-91A3-BEB1C5BC17CD}">
      <dgm:prSet/>
      <dgm:spPr/>
      <dgm:t>
        <a:bodyPr/>
        <a:lstStyle/>
        <a:p>
          <a:endParaRPr lang="en-US"/>
        </a:p>
      </dgm:t>
    </dgm:pt>
    <dgm:pt modelId="{CDCF17A7-5F98-4B79-943A-4D4D62456FE0}" type="sibTrans" cxnId="{DEF44D66-59A3-4E55-91A3-BEB1C5BC17CD}">
      <dgm:prSet/>
      <dgm:spPr/>
      <dgm:t>
        <a:bodyPr/>
        <a:lstStyle/>
        <a:p>
          <a:endParaRPr lang="en-US"/>
        </a:p>
      </dgm:t>
    </dgm:pt>
    <dgm:pt modelId="{95441510-BD48-4EF9-97F4-0E80C124606C}">
      <dgm:prSet/>
      <dgm:spPr/>
      <dgm:t>
        <a:bodyPr/>
        <a:lstStyle/>
        <a:p>
          <a:r>
            <a:rPr lang="fr-FR" b="0" dirty="0"/>
            <a:t>-</a:t>
          </a:r>
          <a:r>
            <a:rPr lang="fr-FR" b="0" dirty="0" err="1"/>
            <a:t>is</a:t>
          </a:r>
          <a:endParaRPr lang="en-US" b="0" dirty="0"/>
        </a:p>
      </dgm:t>
    </dgm:pt>
    <dgm:pt modelId="{18DAEEC6-0658-49B4-A973-875BD4E3C449}" type="parTrans" cxnId="{7A0BF18A-2260-4BEC-9257-EE8DAC98C491}">
      <dgm:prSet/>
      <dgm:spPr/>
      <dgm:t>
        <a:bodyPr/>
        <a:lstStyle/>
        <a:p>
          <a:endParaRPr lang="en-US"/>
        </a:p>
      </dgm:t>
    </dgm:pt>
    <dgm:pt modelId="{0940F549-B194-4710-8382-336A33CCBF5C}" type="sibTrans" cxnId="{7A0BF18A-2260-4BEC-9257-EE8DAC98C491}">
      <dgm:prSet/>
      <dgm:spPr/>
      <dgm:t>
        <a:bodyPr/>
        <a:lstStyle/>
        <a:p>
          <a:endParaRPr lang="en-US"/>
        </a:p>
      </dgm:t>
    </dgm:pt>
    <dgm:pt modelId="{67F8F7E1-00EE-4844-A79B-7D952CF98DBC}">
      <dgm:prSet/>
      <dgm:spPr/>
      <dgm:t>
        <a:bodyPr/>
        <a:lstStyle/>
        <a:p>
          <a:r>
            <a:rPr lang="fr-FR" b="0" dirty="0"/>
            <a:t>-</a:t>
          </a:r>
          <a:r>
            <a:rPr lang="fr-FR" b="0" dirty="0" err="1"/>
            <a:t>is</a:t>
          </a:r>
          <a:endParaRPr lang="en-US" b="0" dirty="0"/>
        </a:p>
      </dgm:t>
    </dgm:pt>
    <dgm:pt modelId="{CDFECB06-778E-4D34-9640-734F6BBD827A}" type="parTrans" cxnId="{417C9488-2A0A-4722-9516-73D236EDCF3B}">
      <dgm:prSet/>
      <dgm:spPr/>
      <dgm:t>
        <a:bodyPr/>
        <a:lstStyle/>
        <a:p>
          <a:endParaRPr lang="en-US"/>
        </a:p>
      </dgm:t>
    </dgm:pt>
    <dgm:pt modelId="{415E281E-127F-4B85-9E94-F7F6A9EB3934}" type="sibTrans" cxnId="{417C9488-2A0A-4722-9516-73D236EDCF3B}">
      <dgm:prSet/>
      <dgm:spPr/>
      <dgm:t>
        <a:bodyPr/>
        <a:lstStyle/>
        <a:p>
          <a:endParaRPr lang="en-US"/>
        </a:p>
      </dgm:t>
    </dgm:pt>
    <dgm:pt modelId="{884CC8B4-FE3F-46E4-A35A-7FE912170BF5}">
      <dgm:prSet/>
      <dgm:spPr/>
      <dgm:t>
        <a:bodyPr/>
        <a:lstStyle/>
        <a:p>
          <a:r>
            <a:rPr lang="fr-FR" b="0" dirty="0"/>
            <a:t>-</a:t>
          </a:r>
          <a:r>
            <a:rPr lang="fr-FR" b="0" dirty="0" err="1"/>
            <a:t>it</a:t>
          </a:r>
          <a:endParaRPr lang="en-US" b="0" i="0" dirty="0"/>
        </a:p>
      </dgm:t>
    </dgm:pt>
    <dgm:pt modelId="{FE7388AF-2D89-4740-BC7A-3AFE146B93AA}" type="parTrans" cxnId="{3E0D0708-849F-411C-8629-2BD1FFD13213}">
      <dgm:prSet/>
      <dgm:spPr/>
      <dgm:t>
        <a:bodyPr/>
        <a:lstStyle/>
        <a:p>
          <a:endParaRPr lang="en-US"/>
        </a:p>
      </dgm:t>
    </dgm:pt>
    <dgm:pt modelId="{67B32978-12DD-46CD-8F24-C760E3456B9F}" type="sibTrans" cxnId="{3E0D0708-849F-411C-8629-2BD1FFD13213}">
      <dgm:prSet/>
      <dgm:spPr/>
      <dgm:t>
        <a:bodyPr/>
        <a:lstStyle/>
        <a:p>
          <a:endParaRPr lang="en-US"/>
        </a:p>
      </dgm:t>
    </dgm:pt>
    <dgm:pt modelId="{A2895E92-DB7B-4E89-93FC-C09630E88585}">
      <dgm:prSet/>
      <dgm:spPr/>
      <dgm:t>
        <a:bodyPr/>
        <a:lstStyle/>
        <a:p>
          <a:r>
            <a:rPr lang="fr-FR" b="1" dirty="0"/>
            <a:t>-</a:t>
          </a:r>
          <a:r>
            <a:rPr lang="fr-FR" b="1" dirty="0" err="1"/>
            <a:t>ichons</a:t>
          </a:r>
          <a:endParaRPr lang="en-US" b="1" dirty="0"/>
        </a:p>
      </dgm:t>
    </dgm:pt>
    <dgm:pt modelId="{181CD125-9E28-413B-93AD-744A23E82301}" type="parTrans" cxnId="{3241BA02-1373-4C89-B76C-80B25FAB23BE}">
      <dgm:prSet/>
      <dgm:spPr/>
      <dgm:t>
        <a:bodyPr/>
        <a:lstStyle/>
        <a:p>
          <a:endParaRPr lang="en-US"/>
        </a:p>
      </dgm:t>
    </dgm:pt>
    <dgm:pt modelId="{0154A118-DF70-4496-9B6C-9D557E5D0793}" type="sibTrans" cxnId="{3241BA02-1373-4C89-B76C-80B25FAB23BE}">
      <dgm:prSet/>
      <dgm:spPr/>
      <dgm:t>
        <a:bodyPr/>
        <a:lstStyle/>
        <a:p>
          <a:endParaRPr lang="en-US"/>
        </a:p>
      </dgm:t>
    </dgm:pt>
    <dgm:pt modelId="{9DA7B787-F944-4A25-9756-0632CE10CE6F}">
      <dgm:prSet/>
      <dgm:spPr/>
      <dgm:t>
        <a:bodyPr/>
        <a:lstStyle/>
        <a:p>
          <a:r>
            <a:rPr lang="fr-FR" b="1" dirty="0"/>
            <a:t>-</a:t>
          </a:r>
          <a:r>
            <a:rPr lang="fr-FR" b="1" dirty="0" err="1"/>
            <a:t>ichez</a:t>
          </a:r>
          <a:endParaRPr lang="en-US" b="1" dirty="0"/>
        </a:p>
      </dgm:t>
    </dgm:pt>
    <dgm:pt modelId="{9F5CDF2D-3FF3-4334-947E-506E3C0615BB}" type="parTrans" cxnId="{6E377DD4-3E7C-4508-9397-FD6510E02D41}">
      <dgm:prSet/>
      <dgm:spPr/>
      <dgm:t>
        <a:bodyPr/>
        <a:lstStyle/>
        <a:p>
          <a:endParaRPr lang="en-US"/>
        </a:p>
      </dgm:t>
    </dgm:pt>
    <dgm:pt modelId="{4A8D58D7-7E2A-4F96-BFC3-7EACF504DAE0}" type="sibTrans" cxnId="{6E377DD4-3E7C-4508-9397-FD6510E02D41}">
      <dgm:prSet/>
      <dgm:spPr/>
      <dgm:t>
        <a:bodyPr/>
        <a:lstStyle/>
        <a:p>
          <a:endParaRPr lang="en-US"/>
        </a:p>
      </dgm:t>
    </dgm:pt>
    <dgm:pt modelId="{16AE7393-EC09-49DF-811E-0502E03B959A}">
      <dgm:prSet/>
      <dgm:spPr/>
      <dgm:t>
        <a:bodyPr/>
        <a:lstStyle/>
        <a:p>
          <a:r>
            <a:rPr lang="fr-FR" b="1" dirty="0"/>
            <a:t>-</a:t>
          </a:r>
          <a:r>
            <a:rPr lang="fr-FR" b="1" dirty="0" err="1"/>
            <a:t>ichtte</a:t>
          </a:r>
          <a:endParaRPr lang="en-US" dirty="0"/>
        </a:p>
      </dgm:t>
    </dgm:pt>
    <dgm:pt modelId="{EB83E54B-5D6D-409F-8CCC-DE4956CCCCE4}" type="parTrans" cxnId="{E79A6CC7-572F-4097-B709-72875C1223D1}">
      <dgm:prSet/>
      <dgm:spPr/>
      <dgm:t>
        <a:bodyPr/>
        <a:lstStyle/>
        <a:p>
          <a:endParaRPr lang="en-US"/>
        </a:p>
      </dgm:t>
    </dgm:pt>
    <dgm:pt modelId="{3EC15E6D-D3CB-4B67-8803-1B10FE18BD4B}" type="sibTrans" cxnId="{E79A6CC7-572F-4097-B709-72875C1223D1}">
      <dgm:prSet/>
      <dgm:spPr/>
      <dgm:t>
        <a:bodyPr/>
        <a:lstStyle/>
        <a:p>
          <a:endParaRPr lang="en-US"/>
        </a:p>
      </dgm:t>
    </dgm:pt>
    <dgm:pt modelId="{514AE216-493A-4871-A494-437371C3DCDC}" type="pres">
      <dgm:prSet presAssocID="{574282CF-D81B-49E3-A791-332B777B3186}" presName="vert0" presStyleCnt="0">
        <dgm:presLayoutVars>
          <dgm:dir/>
          <dgm:animOne val="branch"/>
          <dgm:animLvl val="lvl"/>
        </dgm:presLayoutVars>
      </dgm:prSet>
      <dgm:spPr/>
    </dgm:pt>
    <dgm:pt modelId="{D2ECC7AF-780F-43C7-A9EB-9375C40294AB}" type="pres">
      <dgm:prSet presAssocID="{58E573DF-A7F0-4F77-97FE-C130CA132BAE}" presName="thickLine" presStyleLbl="alignNode1" presStyleIdx="0" presStyleCnt="7"/>
      <dgm:spPr/>
    </dgm:pt>
    <dgm:pt modelId="{6B058BCA-BCF1-4061-88C2-595ADBC87EB6}" type="pres">
      <dgm:prSet presAssocID="{58E573DF-A7F0-4F77-97FE-C130CA132BAE}" presName="horz1" presStyleCnt="0"/>
      <dgm:spPr/>
    </dgm:pt>
    <dgm:pt modelId="{ED77BF5A-8F2A-4CE1-813A-9E29DAD675BA}" type="pres">
      <dgm:prSet presAssocID="{58E573DF-A7F0-4F77-97FE-C130CA132BAE}" presName="tx1" presStyleLbl="revTx" presStyleIdx="0" presStyleCnt="7"/>
      <dgm:spPr/>
    </dgm:pt>
    <dgm:pt modelId="{41482EF2-CAC4-472A-827D-04A1D356184C}" type="pres">
      <dgm:prSet presAssocID="{58E573DF-A7F0-4F77-97FE-C130CA132BAE}" presName="vert1" presStyleCnt="0"/>
      <dgm:spPr/>
    </dgm:pt>
    <dgm:pt modelId="{9D9F6D98-6C98-439F-AD2B-5C2B9140D669}" type="pres">
      <dgm:prSet presAssocID="{95441510-BD48-4EF9-97F4-0E80C124606C}" presName="thickLine" presStyleLbl="alignNode1" presStyleIdx="1" presStyleCnt="7"/>
      <dgm:spPr/>
    </dgm:pt>
    <dgm:pt modelId="{DAAC11D7-467D-4545-A69A-FA442AE0E96F}" type="pres">
      <dgm:prSet presAssocID="{95441510-BD48-4EF9-97F4-0E80C124606C}" presName="horz1" presStyleCnt="0"/>
      <dgm:spPr/>
    </dgm:pt>
    <dgm:pt modelId="{9085A135-C2DE-4D71-A502-B49C3EEF02F7}" type="pres">
      <dgm:prSet presAssocID="{95441510-BD48-4EF9-97F4-0E80C124606C}" presName="tx1" presStyleLbl="revTx" presStyleIdx="1" presStyleCnt="7"/>
      <dgm:spPr/>
    </dgm:pt>
    <dgm:pt modelId="{9200F7C4-3B10-4C2B-803F-11237B651443}" type="pres">
      <dgm:prSet presAssocID="{95441510-BD48-4EF9-97F4-0E80C124606C}" presName="vert1" presStyleCnt="0"/>
      <dgm:spPr/>
    </dgm:pt>
    <dgm:pt modelId="{D72113F7-3B46-4C57-913E-87BFAB821DE0}" type="pres">
      <dgm:prSet presAssocID="{67F8F7E1-00EE-4844-A79B-7D952CF98DBC}" presName="thickLine" presStyleLbl="alignNode1" presStyleIdx="2" presStyleCnt="7"/>
      <dgm:spPr/>
    </dgm:pt>
    <dgm:pt modelId="{A82118B4-ED03-4124-A611-471CB4E438B1}" type="pres">
      <dgm:prSet presAssocID="{67F8F7E1-00EE-4844-A79B-7D952CF98DBC}" presName="horz1" presStyleCnt="0"/>
      <dgm:spPr/>
    </dgm:pt>
    <dgm:pt modelId="{490ACB0F-7D23-4336-A514-B7FFD54C1F6E}" type="pres">
      <dgm:prSet presAssocID="{67F8F7E1-00EE-4844-A79B-7D952CF98DBC}" presName="tx1" presStyleLbl="revTx" presStyleIdx="2" presStyleCnt="7"/>
      <dgm:spPr/>
    </dgm:pt>
    <dgm:pt modelId="{04830E50-0C6D-48CA-8AF0-504DC328016C}" type="pres">
      <dgm:prSet presAssocID="{67F8F7E1-00EE-4844-A79B-7D952CF98DBC}" presName="vert1" presStyleCnt="0"/>
      <dgm:spPr/>
    </dgm:pt>
    <dgm:pt modelId="{E1452944-B545-44B8-874B-32D8077466CA}" type="pres">
      <dgm:prSet presAssocID="{884CC8B4-FE3F-46E4-A35A-7FE912170BF5}" presName="thickLine" presStyleLbl="alignNode1" presStyleIdx="3" presStyleCnt="7"/>
      <dgm:spPr/>
    </dgm:pt>
    <dgm:pt modelId="{94450630-7ED3-4018-AF0C-963431E482B3}" type="pres">
      <dgm:prSet presAssocID="{884CC8B4-FE3F-46E4-A35A-7FE912170BF5}" presName="horz1" presStyleCnt="0"/>
      <dgm:spPr/>
    </dgm:pt>
    <dgm:pt modelId="{89FBD4A0-649A-4B8A-AA9F-38A266997785}" type="pres">
      <dgm:prSet presAssocID="{884CC8B4-FE3F-46E4-A35A-7FE912170BF5}" presName="tx1" presStyleLbl="revTx" presStyleIdx="3" presStyleCnt="7"/>
      <dgm:spPr/>
    </dgm:pt>
    <dgm:pt modelId="{5551EC97-434E-42E4-A445-63D1BA2DDAD4}" type="pres">
      <dgm:prSet presAssocID="{884CC8B4-FE3F-46E4-A35A-7FE912170BF5}" presName="vert1" presStyleCnt="0"/>
      <dgm:spPr/>
    </dgm:pt>
    <dgm:pt modelId="{87558555-1FD3-4C1F-BA24-9906EE3DE0D0}" type="pres">
      <dgm:prSet presAssocID="{A2895E92-DB7B-4E89-93FC-C09630E88585}" presName="thickLine" presStyleLbl="alignNode1" presStyleIdx="4" presStyleCnt="7"/>
      <dgm:spPr/>
    </dgm:pt>
    <dgm:pt modelId="{BAF05E26-78F2-4E48-9F95-6D358C480729}" type="pres">
      <dgm:prSet presAssocID="{A2895E92-DB7B-4E89-93FC-C09630E88585}" presName="horz1" presStyleCnt="0"/>
      <dgm:spPr/>
    </dgm:pt>
    <dgm:pt modelId="{5150592C-0FB4-4A08-8934-CCB16C231F24}" type="pres">
      <dgm:prSet presAssocID="{A2895E92-DB7B-4E89-93FC-C09630E88585}" presName="tx1" presStyleLbl="revTx" presStyleIdx="4" presStyleCnt="7"/>
      <dgm:spPr/>
    </dgm:pt>
    <dgm:pt modelId="{EEE01DC9-41CD-4D71-96D3-B9BFAA51B851}" type="pres">
      <dgm:prSet presAssocID="{A2895E92-DB7B-4E89-93FC-C09630E88585}" presName="vert1" presStyleCnt="0"/>
      <dgm:spPr/>
    </dgm:pt>
    <dgm:pt modelId="{DE973523-2337-4AB2-B61E-C00DDAD69711}" type="pres">
      <dgm:prSet presAssocID="{9DA7B787-F944-4A25-9756-0632CE10CE6F}" presName="thickLine" presStyleLbl="alignNode1" presStyleIdx="5" presStyleCnt="7"/>
      <dgm:spPr/>
    </dgm:pt>
    <dgm:pt modelId="{B44105BE-6C86-4B74-BC08-FF0FB2B2714C}" type="pres">
      <dgm:prSet presAssocID="{9DA7B787-F944-4A25-9756-0632CE10CE6F}" presName="horz1" presStyleCnt="0"/>
      <dgm:spPr/>
    </dgm:pt>
    <dgm:pt modelId="{71C8DB2D-03C1-4EBF-88E2-626B33B4C277}" type="pres">
      <dgm:prSet presAssocID="{9DA7B787-F944-4A25-9756-0632CE10CE6F}" presName="tx1" presStyleLbl="revTx" presStyleIdx="5" presStyleCnt="7"/>
      <dgm:spPr/>
    </dgm:pt>
    <dgm:pt modelId="{4ED19F95-EFD9-4AE1-BDB2-C059D7C0F39E}" type="pres">
      <dgm:prSet presAssocID="{9DA7B787-F944-4A25-9756-0632CE10CE6F}" presName="vert1" presStyleCnt="0"/>
      <dgm:spPr/>
    </dgm:pt>
    <dgm:pt modelId="{B71EC86E-4A8E-4740-B190-1CADB652B56B}" type="pres">
      <dgm:prSet presAssocID="{16AE7393-EC09-49DF-811E-0502E03B959A}" presName="thickLine" presStyleLbl="alignNode1" presStyleIdx="6" presStyleCnt="7"/>
      <dgm:spPr/>
    </dgm:pt>
    <dgm:pt modelId="{61D6488B-B391-47F4-9212-CC5A83E9201C}" type="pres">
      <dgm:prSet presAssocID="{16AE7393-EC09-49DF-811E-0502E03B959A}" presName="horz1" presStyleCnt="0"/>
      <dgm:spPr/>
    </dgm:pt>
    <dgm:pt modelId="{11DDD40C-2AE8-41C5-8B22-4A2F25C38B56}" type="pres">
      <dgm:prSet presAssocID="{16AE7393-EC09-49DF-811E-0502E03B959A}" presName="tx1" presStyleLbl="revTx" presStyleIdx="6" presStyleCnt="7"/>
      <dgm:spPr/>
    </dgm:pt>
    <dgm:pt modelId="{8F1FA60C-A6B0-4F3A-B2BE-AA1B9EC6DD47}" type="pres">
      <dgm:prSet presAssocID="{16AE7393-EC09-49DF-811E-0502E03B959A}" presName="vert1" presStyleCnt="0"/>
      <dgm:spPr/>
    </dgm:pt>
  </dgm:ptLst>
  <dgm:cxnLst>
    <dgm:cxn modelId="{3241BA02-1373-4C89-B76C-80B25FAB23BE}" srcId="{574282CF-D81B-49E3-A791-332B777B3186}" destId="{A2895E92-DB7B-4E89-93FC-C09630E88585}" srcOrd="4" destOrd="0" parTransId="{181CD125-9E28-413B-93AD-744A23E82301}" sibTransId="{0154A118-DF70-4496-9B6C-9D557E5D0793}"/>
    <dgm:cxn modelId="{3E0D0708-849F-411C-8629-2BD1FFD13213}" srcId="{574282CF-D81B-49E3-A791-332B777B3186}" destId="{884CC8B4-FE3F-46E4-A35A-7FE912170BF5}" srcOrd="3" destOrd="0" parTransId="{FE7388AF-2D89-4740-BC7A-3AFE146B93AA}" sibTransId="{67B32978-12DD-46CD-8F24-C760E3456B9F}"/>
    <dgm:cxn modelId="{381E1525-83D9-4C40-B04E-A53C979A82E0}" type="presOf" srcId="{95441510-BD48-4EF9-97F4-0E80C124606C}" destId="{9085A135-C2DE-4D71-A502-B49C3EEF02F7}" srcOrd="0" destOrd="0" presId="urn:microsoft.com/office/officeart/2008/layout/LinedList"/>
    <dgm:cxn modelId="{A5759737-C49A-4210-8A2A-7CD47AC3DEF8}" type="presOf" srcId="{67F8F7E1-00EE-4844-A79B-7D952CF98DBC}" destId="{490ACB0F-7D23-4336-A514-B7FFD54C1F6E}" srcOrd="0" destOrd="0" presId="urn:microsoft.com/office/officeart/2008/layout/LinedList"/>
    <dgm:cxn modelId="{CBFC823A-9FA0-431A-89E8-899C825BA548}" type="presOf" srcId="{A2895E92-DB7B-4E89-93FC-C09630E88585}" destId="{5150592C-0FB4-4A08-8934-CCB16C231F24}" srcOrd="0" destOrd="0" presId="urn:microsoft.com/office/officeart/2008/layout/LinedList"/>
    <dgm:cxn modelId="{FCB1BC3B-4DF8-48A4-A1CE-1EA56658DB1F}" type="presOf" srcId="{9DA7B787-F944-4A25-9756-0632CE10CE6F}" destId="{71C8DB2D-03C1-4EBF-88E2-626B33B4C277}" srcOrd="0" destOrd="0" presId="urn:microsoft.com/office/officeart/2008/layout/LinedList"/>
    <dgm:cxn modelId="{B10F8E41-90AA-40C1-8538-0F87143B3102}" type="presOf" srcId="{58E573DF-A7F0-4F77-97FE-C130CA132BAE}" destId="{ED77BF5A-8F2A-4CE1-813A-9E29DAD675BA}" srcOrd="0" destOrd="0" presId="urn:microsoft.com/office/officeart/2008/layout/LinedList"/>
    <dgm:cxn modelId="{AC441B5D-F102-4FF7-94EC-A034064D1BA5}" type="presOf" srcId="{16AE7393-EC09-49DF-811E-0502E03B959A}" destId="{11DDD40C-2AE8-41C5-8B22-4A2F25C38B56}" srcOrd="0" destOrd="0" presId="urn:microsoft.com/office/officeart/2008/layout/LinedList"/>
    <dgm:cxn modelId="{DEF44D66-59A3-4E55-91A3-BEB1C5BC17CD}" srcId="{574282CF-D81B-49E3-A791-332B777B3186}" destId="{58E573DF-A7F0-4F77-97FE-C130CA132BAE}" srcOrd="0" destOrd="0" parTransId="{92AAFB0D-0388-4977-8893-67496B687B02}" sibTransId="{CDCF17A7-5F98-4B79-943A-4D4D62456FE0}"/>
    <dgm:cxn modelId="{7DB0FA68-C93E-4828-A8C9-3BAF6F737CB9}" type="presOf" srcId="{884CC8B4-FE3F-46E4-A35A-7FE912170BF5}" destId="{89FBD4A0-649A-4B8A-AA9F-38A266997785}" srcOrd="0" destOrd="0" presId="urn:microsoft.com/office/officeart/2008/layout/LinedList"/>
    <dgm:cxn modelId="{417C9488-2A0A-4722-9516-73D236EDCF3B}" srcId="{574282CF-D81B-49E3-A791-332B777B3186}" destId="{67F8F7E1-00EE-4844-A79B-7D952CF98DBC}" srcOrd="2" destOrd="0" parTransId="{CDFECB06-778E-4D34-9640-734F6BBD827A}" sibTransId="{415E281E-127F-4B85-9E94-F7F6A9EB3934}"/>
    <dgm:cxn modelId="{7A0BF18A-2260-4BEC-9257-EE8DAC98C491}" srcId="{574282CF-D81B-49E3-A791-332B777B3186}" destId="{95441510-BD48-4EF9-97F4-0E80C124606C}" srcOrd="1" destOrd="0" parTransId="{18DAEEC6-0658-49B4-A973-875BD4E3C449}" sibTransId="{0940F549-B194-4710-8382-336A33CCBF5C}"/>
    <dgm:cxn modelId="{8715C8A6-5C67-4A37-8248-6E5B97AA46FA}" type="presOf" srcId="{574282CF-D81B-49E3-A791-332B777B3186}" destId="{514AE216-493A-4871-A494-437371C3DCDC}" srcOrd="0" destOrd="0" presId="urn:microsoft.com/office/officeart/2008/layout/LinedList"/>
    <dgm:cxn modelId="{E79A6CC7-572F-4097-B709-72875C1223D1}" srcId="{574282CF-D81B-49E3-A791-332B777B3186}" destId="{16AE7393-EC09-49DF-811E-0502E03B959A}" srcOrd="6" destOrd="0" parTransId="{EB83E54B-5D6D-409F-8CCC-DE4956CCCCE4}" sibTransId="{3EC15E6D-D3CB-4B67-8803-1B10FE18BD4B}"/>
    <dgm:cxn modelId="{6E377DD4-3E7C-4508-9397-FD6510E02D41}" srcId="{574282CF-D81B-49E3-A791-332B777B3186}" destId="{9DA7B787-F944-4A25-9756-0632CE10CE6F}" srcOrd="5" destOrd="0" parTransId="{9F5CDF2D-3FF3-4334-947E-506E3C0615BB}" sibTransId="{4A8D58D7-7E2A-4F96-BFC3-7EACF504DAE0}"/>
    <dgm:cxn modelId="{9F256673-9C75-4237-BEBE-F9CED481046E}" type="presParOf" srcId="{514AE216-493A-4871-A494-437371C3DCDC}" destId="{D2ECC7AF-780F-43C7-A9EB-9375C40294AB}" srcOrd="0" destOrd="0" presId="urn:microsoft.com/office/officeart/2008/layout/LinedList"/>
    <dgm:cxn modelId="{C2E3B006-E4D8-42D2-94AA-D6880DD2BE84}" type="presParOf" srcId="{514AE216-493A-4871-A494-437371C3DCDC}" destId="{6B058BCA-BCF1-4061-88C2-595ADBC87EB6}" srcOrd="1" destOrd="0" presId="urn:microsoft.com/office/officeart/2008/layout/LinedList"/>
    <dgm:cxn modelId="{01F892DD-6A99-4CAB-8635-7285F75EA392}" type="presParOf" srcId="{6B058BCA-BCF1-4061-88C2-595ADBC87EB6}" destId="{ED77BF5A-8F2A-4CE1-813A-9E29DAD675BA}" srcOrd="0" destOrd="0" presId="urn:microsoft.com/office/officeart/2008/layout/LinedList"/>
    <dgm:cxn modelId="{A83EC751-DA93-41DD-BAE2-07164CB3298B}" type="presParOf" srcId="{6B058BCA-BCF1-4061-88C2-595ADBC87EB6}" destId="{41482EF2-CAC4-472A-827D-04A1D356184C}" srcOrd="1" destOrd="0" presId="urn:microsoft.com/office/officeart/2008/layout/LinedList"/>
    <dgm:cxn modelId="{C8081D3A-36EC-4BBC-B147-3BC260C3A086}" type="presParOf" srcId="{514AE216-493A-4871-A494-437371C3DCDC}" destId="{9D9F6D98-6C98-439F-AD2B-5C2B9140D669}" srcOrd="2" destOrd="0" presId="urn:microsoft.com/office/officeart/2008/layout/LinedList"/>
    <dgm:cxn modelId="{F6EE4C57-51CE-48C2-926C-4891A898DF4C}" type="presParOf" srcId="{514AE216-493A-4871-A494-437371C3DCDC}" destId="{DAAC11D7-467D-4545-A69A-FA442AE0E96F}" srcOrd="3" destOrd="0" presId="urn:microsoft.com/office/officeart/2008/layout/LinedList"/>
    <dgm:cxn modelId="{647BB951-B414-4C89-8BA0-650526E2CE77}" type="presParOf" srcId="{DAAC11D7-467D-4545-A69A-FA442AE0E96F}" destId="{9085A135-C2DE-4D71-A502-B49C3EEF02F7}" srcOrd="0" destOrd="0" presId="urn:microsoft.com/office/officeart/2008/layout/LinedList"/>
    <dgm:cxn modelId="{D0351861-43A7-4BA4-A31F-8EC2453EFDDD}" type="presParOf" srcId="{DAAC11D7-467D-4545-A69A-FA442AE0E96F}" destId="{9200F7C4-3B10-4C2B-803F-11237B651443}" srcOrd="1" destOrd="0" presId="urn:microsoft.com/office/officeart/2008/layout/LinedList"/>
    <dgm:cxn modelId="{FE9FB603-5466-4884-9DDA-D443540CA35D}" type="presParOf" srcId="{514AE216-493A-4871-A494-437371C3DCDC}" destId="{D72113F7-3B46-4C57-913E-87BFAB821DE0}" srcOrd="4" destOrd="0" presId="urn:microsoft.com/office/officeart/2008/layout/LinedList"/>
    <dgm:cxn modelId="{6BBA8AE9-6B25-422B-A081-1ABF5A847FBE}" type="presParOf" srcId="{514AE216-493A-4871-A494-437371C3DCDC}" destId="{A82118B4-ED03-4124-A611-471CB4E438B1}" srcOrd="5" destOrd="0" presId="urn:microsoft.com/office/officeart/2008/layout/LinedList"/>
    <dgm:cxn modelId="{BB2F6DD7-2DA7-4F72-B277-32EAADA122FC}" type="presParOf" srcId="{A82118B4-ED03-4124-A611-471CB4E438B1}" destId="{490ACB0F-7D23-4336-A514-B7FFD54C1F6E}" srcOrd="0" destOrd="0" presId="urn:microsoft.com/office/officeart/2008/layout/LinedList"/>
    <dgm:cxn modelId="{384690D2-7136-4A69-9A0C-B1E76857E53D}" type="presParOf" srcId="{A82118B4-ED03-4124-A611-471CB4E438B1}" destId="{04830E50-0C6D-48CA-8AF0-504DC328016C}" srcOrd="1" destOrd="0" presId="urn:microsoft.com/office/officeart/2008/layout/LinedList"/>
    <dgm:cxn modelId="{4089385C-EEA4-429D-850F-B1E64062A7B9}" type="presParOf" srcId="{514AE216-493A-4871-A494-437371C3DCDC}" destId="{E1452944-B545-44B8-874B-32D8077466CA}" srcOrd="6" destOrd="0" presId="urn:microsoft.com/office/officeart/2008/layout/LinedList"/>
    <dgm:cxn modelId="{DA7055D3-EED1-4010-B509-BCDBDBC27CE2}" type="presParOf" srcId="{514AE216-493A-4871-A494-437371C3DCDC}" destId="{94450630-7ED3-4018-AF0C-963431E482B3}" srcOrd="7" destOrd="0" presId="urn:microsoft.com/office/officeart/2008/layout/LinedList"/>
    <dgm:cxn modelId="{D34FC233-17FA-41A2-B860-1202DC9D8352}" type="presParOf" srcId="{94450630-7ED3-4018-AF0C-963431E482B3}" destId="{89FBD4A0-649A-4B8A-AA9F-38A266997785}" srcOrd="0" destOrd="0" presId="urn:microsoft.com/office/officeart/2008/layout/LinedList"/>
    <dgm:cxn modelId="{25F349BB-0917-48BA-8F40-6F61E4DC5B71}" type="presParOf" srcId="{94450630-7ED3-4018-AF0C-963431E482B3}" destId="{5551EC97-434E-42E4-A445-63D1BA2DDAD4}" srcOrd="1" destOrd="0" presId="urn:microsoft.com/office/officeart/2008/layout/LinedList"/>
    <dgm:cxn modelId="{0E15476C-3802-4FFF-9BCE-BD004111F7F8}" type="presParOf" srcId="{514AE216-493A-4871-A494-437371C3DCDC}" destId="{87558555-1FD3-4C1F-BA24-9906EE3DE0D0}" srcOrd="8" destOrd="0" presId="urn:microsoft.com/office/officeart/2008/layout/LinedList"/>
    <dgm:cxn modelId="{0F393E77-4CFF-47C5-8DFE-178C70B0E939}" type="presParOf" srcId="{514AE216-493A-4871-A494-437371C3DCDC}" destId="{BAF05E26-78F2-4E48-9F95-6D358C480729}" srcOrd="9" destOrd="0" presId="urn:microsoft.com/office/officeart/2008/layout/LinedList"/>
    <dgm:cxn modelId="{EE2A1D11-D821-436F-9593-3FEF16767C6D}" type="presParOf" srcId="{BAF05E26-78F2-4E48-9F95-6D358C480729}" destId="{5150592C-0FB4-4A08-8934-CCB16C231F24}" srcOrd="0" destOrd="0" presId="urn:microsoft.com/office/officeart/2008/layout/LinedList"/>
    <dgm:cxn modelId="{17D2457C-8B52-40E9-BF95-52FA6DABADBD}" type="presParOf" srcId="{BAF05E26-78F2-4E48-9F95-6D358C480729}" destId="{EEE01DC9-41CD-4D71-96D3-B9BFAA51B851}" srcOrd="1" destOrd="0" presId="urn:microsoft.com/office/officeart/2008/layout/LinedList"/>
    <dgm:cxn modelId="{8F251F40-B6F8-432E-8E84-33975CF8E67C}" type="presParOf" srcId="{514AE216-493A-4871-A494-437371C3DCDC}" destId="{DE973523-2337-4AB2-B61E-C00DDAD69711}" srcOrd="10" destOrd="0" presId="urn:microsoft.com/office/officeart/2008/layout/LinedList"/>
    <dgm:cxn modelId="{638FAACE-20C8-47A0-8B29-2D8A212DA14F}" type="presParOf" srcId="{514AE216-493A-4871-A494-437371C3DCDC}" destId="{B44105BE-6C86-4B74-BC08-FF0FB2B2714C}" srcOrd="11" destOrd="0" presId="urn:microsoft.com/office/officeart/2008/layout/LinedList"/>
    <dgm:cxn modelId="{E93B537C-1BF3-4209-8977-DA219F9E7206}" type="presParOf" srcId="{B44105BE-6C86-4B74-BC08-FF0FB2B2714C}" destId="{71C8DB2D-03C1-4EBF-88E2-626B33B4C277}" srcOrd="0" destOrd="0" presId="urn:microsoft.com/office/officeart/2008/layout/LinedList"/>
    <dgm:cxn modelId="{50A851EC-41FB-476D-BC89-B6C496E096CE}" type="presParOf" srcId="{B44105BE-6C86-4B74-BC08-FF0FB2B2714C}" destId="{4ED19F95-EFD9-4AE1-BDB2-C059D7C0F39E}" srcOrd="1" destOrd="0" presId="urn:microsoft.com/office/officeart/2008/layout/LinedList"/>
    <dgm:cxn modelId="{76C0D8EE-91A7-443B-A680-6A8006407BE8}" type="presParOf" srcId="{514AE216-493A-4871-A494-437371C3DCDC}" destId="{B71EC86E-4A8E-4740-B190-1CADB652B56B}" srcOrd="12" destOrd="0" presId="urn:microsoft.com/office/officeart/2008/layout/LinedList"/>
    <dgm:cxn modelId="{54C3E18A-3E63-49A1-BC78-7553B4B0A530}" type="presParOf" srcId="{514AE216-493A-4871-A494-437371C3DCDC}" destId="{61D6488B-B391-47F4-9212-CC5A83E9201C}" srcOrd="13" destOrd="0" presId="urn:microsoft.com/office/officeart/2008/layout/LinedList"/>
    <dgm:cxn modelId="{3BE1A59B-B4C7-45C7-808C-E40F8F41E74C}" type="presParOf" srcId="{61D6488B-B391-47F4-9212-CC5A83E9201C}" destId="{11DDD40C-2AE8-41C5-8B22-4A2F25C38B56}" srcOrd="0" destOrd="0" presId="urn:microsoft.com/office/officeart/2008/layout/LinedList"/>
    <dgm:cxn modelId="{90495716-6769-4749-A70A-0CE835FE5CED}" type="presParOf" srcId="{61D6488B-B391-47F4-9212-CC5A83E9201C}" destId="{8F1FA60C-A6B0-4F3A-B2BE-AA1B9EC6DD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4282CF-D81B-49E3-A791-332B777B318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E573DF-A7F0-4F77-97FE-C130CA132BAE}">
      <dgm:prSet/>
      <dgm:spPr/>
      <dgm:t>
        <a:bodyPr/>
        <a:lstStyle/>
        <a:p>
          <a:r>
            <a:rPr lang="fr-FR" dirty="0"/>
            <a:t>► finir</a:t>
          </a:r>
          <a:endParaRPr lang="en-US" dirty="0"/>
        </a:p>
      </dgm:t>
    </dgm:pt>
    <dgm:pt modelId="{92AAFB0D-0388-4977-8893-67496B687B02}" type="parTrans" cxnId="{DEF44D66-59A3-4E55-91A3-BEB1C5BC17CD}">
      <dgm:prSet/>
      <dgm:spPr/>
      <dgm:t>
        <a:bodyPr/>
        <a:lstStyle/>
        <a:p>
          <a:endParaRPr lang="en-US"/>
        </a:p>
      </dgm:t>
    </dgm:pt>
    <dgm:pt modelId="{CDCF17A7-5F98-4B79-943A-4D4D62456FE0}" type="sibTrans" cxnId="{DEF44D66-59A3-4E55-91A3-BEB1C5BC17CD}">
      <dgm:prSet/>
      <dgm:spPr/>
      <dgm:t>
        <a:bodyPr/>
        <a:lstStyle/>
        <a:p>
          <a:endParaRPr lang="en-US"/>
        </a:p>
      </dgm:t>
    </dgm:pt>
    <dgm:pt modelId="{95441510-BD48-4EF9-97F4-0E80C124606C}">
      <dgm:prSet/>
      <dgm:spPr/>
      <dgm:t>
        <a:bodyPr/>
        <a:lstStyle/>
        <a:p>
          <a:r>
            <a:rPr lang="fr-FR" b="0" dirty="0" err="1"/>
            <a:t>Ej</a:t>
          </a:r>
          <a:r>
            <a:rPr lang="fr-FR" b="0" dirty="0"/>
            <a:t> finis</a:t>
          </a:r>
          <a:endParaRPr lang="en-US" b="0" dirty="0"/>
        </a:p>
      </dgm:t>
    </dgm:pt>
    <dgm:pt modelId="{18DAEEC6-0658-49B4-A973-875BD4E3C449}" type="parTrans" cxnId="{7A0BF18A-2260-4BEC-9257-EE8DAC98C491}">
      <dgm:prSet/>
      <dgm:spPr/>
      <dgm:t>
        <a:bodyPr/>
        <a:lstStyle/>
        <a:p>
          <a:endParaRPr lang="en-US"/>
        </a:p>
      </dgm:t>
    </dgm:pt>
    <dgm:pt modelId="{0940F549-B194-4710-8382-336A33CCBF5C}" type="sibTrans" cxnId="{7A0BF18A-2260-4BEC-9257-EE8DAC98C491}">
      <dgm:prSet/>
      <dgm:spPr/>
      <dgm:t>
        <a:bodyPr/>
        <a:lstStyle/>
        <a:p>
          <a:endParaRPr lang="en-US"/>
        </a:p>
      </dgm:t>
    </dgm:pt>
    <dgm:pt modelId="{67F8F7E1-00EE-4844-A79B-7D952CF98DBC}">
      <dgm:prSet/>
      <dgm:spPr/>
      <dgm:t>
        <a:bodyPr/>
        <a:lstStyle/>
        <a:p>
          <a:r>
            <a:rPr lang="fr-FR" b="0" dirty="0"/>
            <a:t>Te finis</a:t>
          </a:r>
          <a:endParaRPr lang="en-US" b="0" dirty="0"/>
        </a:p>
      </dgm:t>
    </dgm:pt>
    <dgm:pt modelId="{CDFECB06-778E-4D34-9640-734F6BBD827A}" type="parTrans" cxnId="{417C9488-2A0A-4722-9516-73D236EDCF3B}">
      <dgm:prSet/>
      <dgm:spPr/>
      <dgm:t>
        <a:bodyPr/>
        <a:lstStyle/>
        <a:p>
          <a:endParaRPr lang="en-US"/>
        </a:p>
      </dgm:t>
    </dgm:pt>
    <dgm:pt modelId="{415E281E-127F-4B85-9E94-F7F6A9EB3934}" type="sibTrans" cxnId="{417C9488-2A0A-4722-9516-73D236EDCF3B}">
      <dgm:prSet/>
      <dgm:spPr/>
      <dgm:t>
        <a:bodyPr/>
        <a:lstStyle/>
        <a:p>
          <a:endParaRPr lang="en-US"/>
        </a:p>
      </dgm:t>
    </dgm:pt>
    <dgm:pt modelId="{884CC8B4-FE3F-46E4-A35A-7FE912170BF5}">
      <dgm:prSet/>
      <dgm:spPr/>
      <dgm:t>
        <a:bodyPr/>
        <a:lstStyle/>
        <a:p>
          <a:r>
            <a:rPr lang="fr-FR" b="0" dirty="0"/>
            <a:t>I/Ale finit</a:t>
          </a:r>
          <a:endParaRPr lang="en-US" b="0" i="0" dirty="0"/>
        </a:p>
      </dgm:t>
    </dgm:pt>
    <dgm:pt modelId="{FE7388AF-2D89-4740-BC7A-3AFE146B93AA}" type="parTrans" cxnId="{3E0D0708-849F-411C-8629-2BD1FFD13213}">
      <dgm:prSet/>
      <dgm:spPr/>
      <dgm:t>
        <a:bodyPr/>
        <a:lstStyle/>
        <a:p>
          <a:endParaRPr lang="en-US"/>
        </a:p>
      </dgm:t>
    </dgm:pt>
    <dgm:pt modelId="{67B32978-12DD-46CD-8F24-C760E3456B9F}" type="sibTrans" cxnId="{3E0D0708-849F-411C-8629-2BD1FFD13213}">
      <dgm:prSet/>
      <dgm:spPr/>
      <dgm:t>
        <a:bodyPr/>
        <a:lstStyle/>
        <a:p>
          <a:endParaRPr lang="en-US"/>
        </a:p>
      </dgm:t>
    </dgm:pt>
    <dgm:pt modelId="{A2895E92-DB7B-4E89-93FC-C09630E88585}">
      <dgm:prSet/>
      <dgm:spPr/>
      <dgm:t>
        <a:bodyPr/>
        <a:lstStyle/>
        <a:p>
          <a:r>
            <a:rPr lang="fr-FR" b="1" dirty="0"/>
            <a:t>Os </a:t>
          </a:r>
          <a:r>
            <a:rPr lang="fr-FR" b="1" dirty="0" err="1"/>
            <a:t>finichons</a:t>
          </a:r>
          <a:endParaRPr lang="en-US" b="1" dirty="0"/>
        </a:p>
      </dgm:t>
    </dgm:pt>
    <dgm:pt modelId="{181CD125-9E28-413B-93AD-744A23E82301}" type="parTrans" cxnId="{3241BA02-1373-4C89-B76C-80B25FAB23BE}">
      <dgm:prSet/>
      <dgm:spPr/>
      <dgm:t>
        <a:bodyPr/>
        <a:lstStyle/>
        <a:p>
          <a:endParaRPr lang="en-US"/>
        </a:p>
      </dgm:t>
    </dgm:pt>
    <dgm:pt modelId="{0154A118-DF70-4496-9B6C-9D557E5D0793}" type="sibTrans" cxnId="{3241BA02-1373-4C89-B76C-80B25FAB23BE}">
      <dgm:prSet/>
      <dgm:spPr/>
      <dgm:t>
        <a:bodyPr/>
        <a:lstStyle/>
        <a:p>
          <a:endParaRPr lang="en-US"/>
        </a:p>
      </dgm:t>
    </dgm:pt>
    <dgm:pt modelId="{9DA7B787-F944-4A25-9756-0632CE10CE6F}">
      <dgm:prSet/>
      <dgm:spPr/>
      <dgm:t>
        <a:bodyPr/>
        <a:lstStyle/>
        <a:p>
          <a:r>
            <a:rPr lang="fr-FR" b="1" dirty="0"/>
            <a:t>Os </a:t>
          </a:r>
          <a:r>
            <a:rPr lang="fr-FR" b="1" dirty="0" err="1"/>
            <a:t>finichez</a:t>
          </a:r>
          <a:endParaRPr lang="en-US" b="1" dirty="0"/>
        </a:p>
      </dgm:t>
    </dgm:pt>
    <dgm:pt modelId="{9F5CDF2D-3FF3-4334-947E-506E3C0615BB}" type="parTrans" cxnId="{6E377DD4-3E7C-4508-9397-FD6510E02D41}">
      <dgm:prSet/>
      <dgm:spPr/>
      <dgm:t>
        <a:bodyPr/>
        <a:lstStyle/>
        <a:p>
          <a:endParaRPr lang="en-US"/>
        </a:p>
      </dgm:t>
    </dgm:pt>
    <dgm:pt modelId="{4A8D58D7-7E2A-4F96-BFC3-7EACF504DAE0}" type="sibTrans" cxnId="{6E377DD4-3E7C-4508-9397-FD6510E02D41}">
      <dgm:prSet/>
      <dgm:spPr/>
      <dgm:t>
        <a:bodyPr/>
        <a:lstStyle/>
        <a:p>
          <a:endParaRPr lang="en-US"/>
        </a:p>
      </dgm:t>
    </dgm:pt>
    <dgm:pt modelId="{16AE7393-EC09-49DF-811E-0502E03B959A}">
      <dgm:prSet/>
      <dgm:spPr/>
      <dgm:t>
        <a:bodyPr/>
        <a:lstStyle/>
        <a:p>
          <a:r>
            <a:rPr lang="fr-FR" b="1" dirty="0"/>
            <a:t>Is </a:t>
          </a:r>
          <a:r>
            <a:rPr lang="fr-FR" b="1" dirty="0" err="1"/>
            <a:t>finichtte</a:t>
          </a:r>
          <a:endParaRPr lang="en-US" dirty="0"/>
        </a:p>
      </dgm:t>
    </dgm:pt>
    <dgm:pt modelId="{EB83E54B-5D6D-409F-8CCC-DE4956CCCCE4}" type="parTrans" cxnId="{E79A6CC7-572F-4097-B709-72875C1223D1}">
      <dgm:prSet/>
      <dgm:spPr/>
      <dgm:t>
        <a:bodyPr/>
        <a:lstStyle/>
        <a:p>
          <a:endParaRPr lang="en-US"/>
        </a:p>
      </dgm:t>
    </dgm:pt>
    <dgm:pt modelId="{3EC15E6D-D3CB-4B67-8803-1B10FE18BD4B}" type="sibTrans" cxnId="{E79A6CC7-572F-4097-B709-72875C1223D1}">
      <dgm:prSet/>
      <dgm:spPr/>
      <dgm:t>
        <a:bodyPr/>
        <a:lstStyle/>
        <a:p>
          <a:endParaRPr lang="en-US"/>
        </a:p>
      </dgm:t>
    </dgm:pt>
    <dgm:pt modelId="{514AE216-493A-4871-A494-437371C3DCDC}" type="pres">
      <dgm:prSet presAssocID="{574282CF-D81B-49E3-A791-332B777B3186}" presName="vert0" presStyleCnt="0">
        <dgm:presLayoutVars>
          <dgm:dir/>
          <dgm:animOne val="branch"/>
          <dgm:animLvl val="lvl"/>
        </dgm:presLayoutVars>
      </dgm:prSet>
      <dgm:spPr/>
    </dgm:pt>
    <dgm:pt modelId="{D2ECC7AF-780F-43C7-A9EB-9375C40294AB}" type="pres">
      <dgm:prSet presAssocID="{58E573DF-A7F0-4F77-97FE-C130CA132BAE}" presName="thickLine" presStyleLbl="alignNode1" presStyleIdx="0" presStyleCnt="7"/>
      <dgm:spPr/>
    </dgm:pt>
    <dgm:pt modelId="{6B058BCA-BCF1-4061-88C2-595ADBC87EB6}" type="pres">
      <dgm:prSet presAssocID="{58E573DF-A7F0-4F77-97FE-C130CA132BAE}" presName="horz1" presStyleCnt="0"/>
      <dgm:spPr/>
    </dgm:pt>
    <dgm:pt modelId="{ED77BF5A-8F2A-4CE1-813A-9E29DAD675BA}" type="pres">
      <dgm:prSet presAssocID="{58E573DF-A7F0-4F77-97FE-C130CA132BAE}" presName="tx1" presStyleLbl="revTx" presStyleIdx="0" presStyleCnt="7"/>
      <dgm:spPr/>
    </dgm:pt>
    <dgm:pt modelId="{41482EF2-CAC4-472A-827D-04A1D356184C}" type="pres">
      <dgm:prSet presAssocID="{58E573DF-A7F0-4F77-97FE-C130CA132BAE}" presName="vert1" presStyleCnt="0"/>
      <dgm:spPr/>
    </dgm:pt>
    <dgm:pt modelId="{9D9F6D98-6C98-439F-AD2B-5C2B9140D669}" type="pres">
      <dgm:prSet presAssocID="{95441510-BD48-4EF9-97F4-0E80C124606C}" presName="thickLine" presStyleLbl="alignNode1" presStyleIdx="1" presStyleCnt="7"/>
      <dgm:spPr/>
    </dgm:pt>
    <dgm:pt modelId="{DAAC11D7-467D-4545-A69A-FA442AE0E96F}" type="pres">
      <dgm:prSet presAssocID="{95441510-BD48-4EF9-97F4-0E80C124606C}" presName="horz1" presStyleCnt="0"/>
      <dgm:spPr/>
    </dgm:pt>
    <dgm:pt modelId="{9085A135-C2DE-4D71-A502-B49C3EEF02F7}" type="pres">
      <dgm:prSet presAssocID="{95441510-BD48-4EF9-97F4-0E80C124606C}" presName="tx1" presStyleLbl="revTx" presStyleIdx="1" presStyleCnt="7"/>
      <dgm:spPr/>
    </dgm:pt>
    <dgm:pt modelId="{9200F7C4-3B10-4C2B-803F-11237B651443}" type="pres">
      <dgm:prSet presAssocID="{95441510-BD48-4EF9-97F4-0E80C124606C}" presName="vert1" presStyleCnt="0"/>
      <dgm:spPr/>
    </dgm:pt>
    <dgm:pt modelId="{D72113F7-3B46-4C57-913E-87BFAB821DE0}" type="pres">
      <dgm:prSet presAssocID="{67F8F7E1-00EE-4844-A79B-7D952CF98DBC}" presName="thickLine" presStyleLbl="alignNode1" presStyleIdx="2" presStyleCnt="7"/>
      <dgm:spPr/>
    </dgm:pt>
    <dgm:pt modelId="{A82118B4-ED03-4124-A611-471CB4E438B1}" type="pres">
      <dgm:prSet presAssocID="{67F8F7E1-00EE-4844-A79B-7D952CF98DBC}" presName="horz1" presStyleCnt="0"/>
      <dgm:spPr/>
    </dgm:pt>
    <dgm:pt modelId="{490ACB0F-7D23-4336-A514-B7FFD54C1F6E}" type="pres">
      <dgm:prSet presAssocID="{67F8F7E1-00EE-4844-A79B-7D952CF98DBC}" presName="tx1" presStyleLbl="revTx" presStyleIdx="2" presStyleCnt="7"/>
      <dgm:spPr/>
    </dgm:pt>
    <dgm:pt modelId="{04830E50-0C6D-48CA-8AF0-504DC328016C}" type="pres">
      <dgm:prSet presAssocID="{67F8F7E1-00EE-4844-A79B-7D952CF98DBC}" presName="vert1" presStyleCnt="0"/>
      <dgm:spPr/>
    </dgm:pt>
    <dgm:pt modelId="{E1452944-B545-44B8-874B-32D8077466CA}" type="pres">
      <dgm:prSet presAssocID="{884CC8B4-FE3F-46E4-A35A-7FE912170BF5}" presName="thickLine" presStyleLbl="alignNode1" presStyleIdx="3" presStyleCnt="7"/>
      <dgm:spPr/>
    </dgm:pt>
    <dgm:pt modelId="{94450630-7ED3-4018-AF0C-963431E482B3}" type="pres">
      <dgm:prSet presAssocID="{884CC8B4-FE3F-46E4-A35A-7FE912170BF5}" presName="horz1" presStyleCnt="0"/>
      <dgm:spPr/>
    </dgm:pt>
    <dgm:pt modelId="{89FBD4A0-649A-4B8A-AA9F-38A266997785}" type="pres">
      <dgm:prSet presAssocID="{884CC8B4-FE3F-46E4-A35A-7FE912170BF5}" presName="tx1" presStyleLbl="revTx" presStyleIdx="3" presStyleCnt="7"/>
      <dgm:spPr/>
    </dgm:pt>
    <dgm:pt modelId="{5551EC97-434E-42E4-A445-63D1BA2DDAD4}" type="pres">
      <dgm:prSet presAssocID="{884CC8B4-FE3F-46E4-A35A-7FE912170BF5}" presName="vert1" presStyleCnt="0"/>
      <dgm:spPr/>
    </dgm:pt>
    <dgm:pt modelId="{87558555-1FD3-4C1F-BA24-9906EE3DE0D0}" type="pres">
      <dgm:prSet presAssocID="{A2895E92-DB7B-4E89-93FC-C09630E88585}" presName="thickLine" presStyleLbl="alignNode1" presStyleIdx="4" presStyleCnt="7"/>
      <dgm:spPr/>
    </dgm:pt>
    <dgm:pt modelId="{BAF05E26-78F2-4E48-9F95-6D358C480729}" type="pres">
      <dgm:prSet presAssocID="{A2895E92-DB7B-4E89-93FC-C09630E88585}" presName="horz1" presStyleCnt="0"/>
      <dgm:spPr/>
    </dgm:pt>
    <dgm:pt modelId="{5150592C-0FB4-4A08-8934-CCB16C231F24}" type="pres">
      <dgm:prSet presAssocID="{A2895E92-DB7B-4E89-93FC-C09630E88585}" presName="tx1" presStyleLbl="revTx" presStyleIdx="4" presStyleCnt="7"/>
      <dgm:spPr/>
    </dgm:pt>
    <dgm:pt modelId="{EEE01DC9-41CD-4D71-96D3-B9BFAA51B851}" type="pres">
      <dgm:prSet presAssocID="{A2895E92-DB7B-4E89-93FC-C09630E88585}" presName="vert1" presStyleCnt="0"/>
      <dgm:spPr/>
    </dgm:pt>
    <dgm:pt modelId="{DE973523-2337-4AB2-B61E-C00DDAD69711}" type="pres">
      <dgm:prSet presAssocID="{9DA7B787-F944-4A25-9756-0632CE10CE6F}" presName="thickLine" presStyleLbl="alignNode1" presStyleIdx="5" presStyleCnt="7"/>
      <dgm:spPr/>
    </dgm:pt>
    <dgm:pt modelId="{B44105BE-6C86-4B74-BC08-FF0FB2B2714C}" type="pres">
      <dgm:prSet presAssocID="{9DA7B787-F944-4A25-9756-0632CE10CE6F}" presName="horz1" presStyleCnt="0"/>
      <dgm:spPr/>
    </dgm:pt>
    <dgm:pt modelId="{71C8DB2D-03C1-4EBF-88E2-626B33B4C277}" type="pres">
      <dgm:prSet presAssocID="{9DA7B787-F944-4A25-9756-0632CE10CE6F}" presName="tx1" presStyleLbl="revTx" presStyleIdx="5" presStyleCnt="7"/>
      <dgm:spPr/>
    </dgm:pt>
    <dgm:pt modelId="{4ED19F95-EFD9-4AE1-BDB2-C059D7C0F39E}" type="pres">
      <dgm:prSet presAssocID="{9DA7B787-F944-4A25-9756-0632CE10CE6F}" presName="vert1" presStyleCnt="0"/>
      <dgm:spPr/>
    </dgm:pt>
    <dgm:pt modelId="{B71EC86E-4A8E-4740-B190-1CADB652B56B}" type="pres">
      <dgm:prSet presAssocID="{16AE7393-EC09-49DF-811E-0502E03B959A}" presName="thickLine" presStyleLbl="alignNode1" presStyleIdx="6" presStyleCnt="7"/>
      <dgm:spPr/>
    </dgm:pt>
    <dgm:pt modelId="{61D6488B-B391-47F4-9212-CC5A83E9201C}" type="pres">
      <dgm:prSet presAssocID="{16AE7393-EC09-49DF-811E-0502E03B959A}" presName="horz1" presStyleCnt="0"/>
      <dgm:spPr/>
    </dgm:pt>
    <dgm:pt modelId="{11DDD40C-2AE8-41C5-8B22-4A2F25C38B56}" type="pres">
      <dgm:prSet presAssocID="{16AE7393-EC09-49DF-811E-0502E03B959A}" presName="tx1" presStyleLbl="revTx" presStyleIdx="6" presStyleCnt="7"/>
      <dgm:spPr/>
    </dgm:pt>
    <dgm:pt modelId="{8F1FA60C-A6B0-4F3A-B2BE-AA1B9EC6DD47}" type="pres">
      <dgm:prSet presAssocID="{16AE7393-EC09-49DF-811E-0502E03B959A}" presName="vert1" presStyleCnt="0"/>
      <dgm:spPr/>
    </dgm:pt>
  </dgm:ptLst>
  <dgm:cxnLst>
    <dgm:cxn modelId="{3241BA02-1373-4C89-B76C-80B25FAB23BE}" srcId="{574282CF-D81B-49E3-A791-332B777B3186}" destId="{A2895E92-DB7B-4E89-93FC-C09630E88585}" srcOrd="4" destOrd="0" parTransId="{181CD125-9E28-413B-93AD-744A23E82301}" sibTransId="{0154A118-DF70-4496-9B6C-9D557E5D0793}"/>
    <dgm:cxn modelId="{3E0D0708-849F-411C-8629-2BD1FFD13213}" srcId="{574282CF-D81B-49E3-A791-332B777B3186}" destId="{884CC8B4-FE3F-46E4-A35A-7FE912170BF5}" srcOrd="3" destOrd="0" parTransId="{FE7388AF-2D89-4740-BC7A-3AFE146B93AA}" sibTransId="{67B32978-12DD-46CD-8F24-C760E3456B9F}"/>
    <dgm:cxn modelId="{381E1525-83D9-4C40-B04E-A53C979A82E0}" type="presOf" srcId="{95441510-BD48-4EF9-97F4-0E80C124606C}" destId="{9085A135-C2DE-4D71-A502-B49C3EEF02F7}" srcOrd="0" destOrd="0" presId="urn:microsoft.com/office/officeart/2008/layout/LinedList"/>
    <dgm:cxn modelId="{A5759737-C49A-4210-8A2A-7CD47AC3DEF8}" type="presOf" srcId="{67F8F7E1-00EE-4844-A79B-7D952CF98DBC}" destId="{490ACB0F-7D23-4336-A514-B7FFD54C1F6E}" srcOrd="0" destOrd="0" presId="urn:microsoft.com/office/officeart/2008/layout/LinedList"/>
    <dgm:cxn modelId="{CBFC823A-9FA0-431A-89E8-899C825BA548}" type="presOf" srcId="{A2895E92-DB7B-4E89-93FC-C09630E88585}" destId="{5150592C-0FB4-4A08-8934-CCB16C231F24}" srcOrd="0" destOrd="0" presId="urn:microsoft.com/office/officeart/2008/layout/LinedList"/>
    <dgm:cxn modelId="{FCB1BC3B-4DF8-48A4-A1CE-1EA56658DB1F}" type="presOf" srcId="{9DA7B787-F944-4A25-9756-0632CE10CE6F}" destId="{71C8DB2D-03C1-4EBF-88E2-626B33B4C277}" srcOrd="0" destOrd="0" presId="urn:microsoft.com/office/officeart/2008/layout/LinedList"/>
    <dgm:cxn modelId="{B10F8E41-90AA-40C1-8538-0F87143B3102}" type="presOf" srcId="{58E573DF-A7F0-4F77-97FE-C130CA132BAE}" destId="{ED77BF5A-8F2A-4CE1-813A-9E29DAD675BA}" srcOrd="0" destOrd="0" presId="urn:microsoft.com/office/officeart/2008/layout/LinedList"/>
    <dgm:cxn modelId="{AC441B5D-F102-4FF7-94EC-A034064D1BA5}" type="presOf" srcId="{16AE7393-EC09-49DF-811E-0502E03B959A}" destId="{11DDD40C-2AE8-41C5-8B22-4A2F25C38B56}" srcOrd="0" destOrd="0" presId="urn:microsoft.com/office/officeart/2008/layout/LinedList"/>
    <dgm:cxn modelId="{DEF44D66-59A3-4E55-91A3-BEB1C5BC17CD}" srcId="{574282CF-D81B-49E3-A791-332B777B3186}" destId="{58E573DF-A7F0-4F77-97FE-C130CA132BAE}" srcOrd="0" destOrd="0" parTransId="{92AAFB0D-0388-4977-8893-67496B687B02}" sibTransId="{CDCF17A7-5F98-4B79-943A-4D4D62456FE0}"/>
    <dgm:cxn modelId="{7DB0FA68-C93E-4828-A8C9-3BAF6F737CB9}" type="presOf" srcId="{884CC8B4-FE3F-46E4-A35A-7FE912170BF5}" destId="{89FBD4A0-649A-4B8A-AA9F-38A266997785}" srcOrd="0" destOrd="0" presId="urn:microsoft.com/office/officeart/2008/layout/LinedList"/>
    <dgm:cxn modelId="{417C9488-2A0A-4722-9516-73D236EDCF3B}" srcId="{574282CF-D81B-49E3-A791-332B777B3186}" destId="{67F8F7E1-00EE-4844-A79B-7D952CF98DBC}" srcOrd="2" destOrd="0" parTransId="{CDFECB06-778E-4D34-9640-734F6BBD827A}" sibTransId="{415E281E-127F-4B85-9E94-F7F6A9EB3934}"/>
    <dgm:cxn modelId="{7A0BF18A-2260-4BEC-9257-EE8DAC98C491}" srcId="{574282CF-D81B-49E3-A791-332B777B3186}" destId="{95441510-BD48-4EF9-97F4-0E80C124606C}" srcOrd="1" destOrd="0" parTransId="{18DAEEC6-0658-49B4-A973-875BD4E3C449}" sibTransId="{0940F549-B194-4710-8382-336A33CCBF5C}"/>
    <dgm:cxn modelId="{8715C8A6-5C67-4A37-8248-6E5B97AA46FA}" type="presOf" srcId="{574282CF-D81B-49E3-A791-332B777B3186}" destId="{514AE216-493A-4871-A494-437371C3DCDC}" srcOrd="0" destOrd="0" presId="urn:microsoft.com/office/officeart/2008/layout/LinedList"/>
    <dgm:cxn modelId="{E79A6CC7-572F-4097-B709-72875C1223D1}" srcId="{574282CF-D81B-49E3-A791-332B777B3186}" destId="{16AE7393-EC09-49DF-811E-0502E03B959A}" srcOrd="6" destOrd="0" parTransId="{EB83E54B-5D6D-409F-8CCC-DE4956CCCCE4}" sibTransId="{3EC15E6D-D3CB-4B67-8803-1B10FE18BD4B}"/>
    <dgm:cxn modelId="{6E377DD4-3E7C-4508-9397-FD6510E02D41}" srcId="{574282CF-D81B-49E3-A791-332B777B3186}" destId="{9DA7B787-F944-4A25-9756-0632CE10CE6F}" srcOrd="5" destOrd="0" parTransId="{9F5CDF2D-3FF3-4334-947E-506E3C0615BB}" sibTransId="{4A8D58D7-7E2A-4F96-BFC3-7EACF504DAE0}"/>
    <dgm:cxn modelId="{9F256673-9C75-4237-BEBE-F9CED481046E}" type="presParOf" srcId="{514AE216-493A-4871-A494-437371C3DCDC}" destId="{D2ECC7AF-780F-43C7-A9EB-9375C40294AB}" srcOrd="0" destOrd="0" presId="urn:microsoft.com/office/officeart/2008/layout/LinedList"/>
    <dgm:cxn modelId="{C2E3B006-E4D8-42D2-94AA-D6880DD2BE84}" type="presParOf" srcId="{514AE216-493A-4871-A494-437371C3DCDC}" destId="{6B058BCA-BCF1-4061-88C2-595ADBC87EB6}" srcOrd="1" destOrd="0" presId="urn:microsoft.com/office/officeart/2008/layout/LinedList"/>
    <dgm:cxn modelId="{01F892DD-6A99-4CAB-8635-7285F75EA392}" type="presParOf" srcId="{6B058BCA-BCF1-4061-88C2-595ADBC87EB6}" destId="{ED77BF5A-8F2A-4CE1-813A-9E29DAD675BA}" srcOrd="0" destOrd="0" presId="urn:microsoft.com/office/officeart/2008/layout/LinedList"/>
    <dgm:cxn modelId="{A83EC751-DA93-41DD-BAE2-07164CB3298B}" type="presParOf" srcId="{6B058BCA-BCF1-4061-88C2-595ADBC87EB6}" destId="{41482EF2-CAC4-472A-827D-04A1D356184C}" srcOrd="1" destOrd="0" presId="urn:microsoft.com/office/officeart/2008/layout/LinedList"/>
    <dgm:cxn modelId="{C8081D3A-36EC-4BBC-B147-3BC260C3A086}" type="presParOf" srcId="{514AE216-493A-4871-A494-437371C3DCDC}" destId="{9D9F6D98-6C98-439F-AD2B-5C2B9140D669}" srcOrd="2" destOrd="0" presId="urn:microsoft.com/office/officeart/2008/layout/LinedList"/>
    <dgm:cxn modelId="{F6EE4C57-51CE-48C2-926C-4891A898DF4C}" type="presParOf" srcId="{514AE216-493A-4871-A494-437371C3DCDC}" destId="{DAAC11D7-467D-4545-A69A-FA442AE0E96F}" srcOrd="3" destOrd="0" presId="urn:microsoft.com/office/officeart/2008/layout/LinedList"/>
    <dgm:cxn modelId="{647BB951-B414-4C89-8BA0-650526E2CE77}" type="presParOf" srcId="{DAAC11D7-467D-4545-A69A-FA442AE0E96F}" destId="{9085A135-C2DE-4D71-A502-B49C3EEF02F7}" srcOrd="0" destOrd="0" presId="urn:microsoft.com/office/officeart/2008/layout/LinedList"/>
    <dgm:cxn modelId="{D0351861-43A7-4BA4-A31F-8EC2453EFDDD}" type="presParOf" srcId="{DAAC11D7-467D-4545-A69A-FA442AE0E96F}" destId="{9200F7C4-3B10-4C2B-803F-11237B651443}" srcOrd="1" destOrd="0" presId="urn:microsoft.com/office/officeart/2008/layout/LinedList"/>
    <dgm:cxn modelId="{FE9FB603-5466-4884-9DDA-D443540CA35D}" type="presParOf" srcId="{514AE216-493A-4871-A494-437371C3DCDC}" destId="{D72113F7-3B46-4C57-913E-87BFAB821DE0}" srcOrd="4" destOrd="0" presId="urn:microsoft.com/office/officeart/2008/layout/LinedList"/>
    <dgm:cxn modelId="{6BBA8AE9-6B25-422B-A081-1ABF5A847FBE}" type="presParOf" srcId="{514AE216-493A-4871-A494-437371C3DCDC}" destId="{A82118B4-ED03-4124-A611-471CB4E438B1}" srcOrd="5" destOrd="0" presId="urn:microsoft.com/office/officeart/2008/layout/LinedList"/>
    <dgm:cxn modelId="{BB2F6DD7-2DA7-4F72-B277-32EAADA122FC}" type="presParOf" srcId="{A82118B4-ED03-4124-A611-471CB4E438B1}" destId="{490ACB0F-7D23-4336-A514-B7FFD54C1F6E}" srcOrd="0" destOrd="0" presId="urn:microsoft.com/office/officeart/2008/layout/LinedList"/>
    <dgm:cxn modelId="{384690D2-7136-4A69-9A0C-B1E76857E53D}" type="presParOf" srcId="{A82118B4-ED03-4124-A611-471CB4E438B1}" destId="{04830E50-0C6D-48CA-8AF0-504DC328016C}" srcOrd="1" destOrd="0" presId="urn:microsoft.com/office/officeart/2008/layout/LinedList"/>
    <dgm:cxn modelId="{4089385C-EEA4-429D-850F-B1E64062A7B9}" type="presParOf" srcId="{514AE216-493A-4871-A494-437371C3DCDC}" destId="{E1452944-B545-44B8-874B-32D8077466CA}" srcOrd="6" destOrd="0" presId="urn:microsoft.com/office/officeart/2008/layout/LinedList"/>
    <dgm:cxn modelId="{DA7055D3-EED1-4010-B509-BCDBDBC27CE2}" type="presParOf" srcId="{514AE216-493A-4871-A494-437371C3DCDC}" destId="{94450630-7ED3-4018-AF0C-963431E482B3}" srcOrd="7" destOrd="0" presId="urn:microsoft.com/office/officeart/2008/layout/LinedList"/>
    <dgm:cxn modelId="{D34FC233-17FA-41A2-B860-1202DC9D8352}" type="presParOf" srcId="{94450630-7ED3-4018-AF0C-963431E482B3}" destId="{89FBD4A0-649A-4B8A-AA9F-38A266997785}" srcOrd="0" destOrd="0" presId="urn:microsoft.com/office/officeart/2008/layout/LinedList"/>
    <dgm:cxn modelId="{25F349BB-0917-48BA-8F40-6F61E4DC5B71}" type="presParOf" srcId="{94450630-7ED3-4018-AF0C-963431E482B3}" destId="{5551EC97-434E-42E4-A445-63D1BA2DDAD4}" srcOrd="1" destOrd="0" presId="urn:microsoft.com/office/officeart/2008/layout/LinedList"/>
    <dgm:cxn modelId="{0E15476C-3802-4FFF-9BCE-BD004111F7F8}" type="presParOf" srcId="{514AE216-493A-4871-A494-437371C3DCDC}" destId="{87558555-1FD3-4C1F-BA24-9906EE3DE0D0}" srcOrd="8" destOrd="0" presId="urn:microsoft.com/office/officeart/2008/layout/LinedList"/>
    <dgm:cxn modelId="{0F393E77-4CFF-47C5-8DFE-178C70B0E939}" type="presParOf" srcId="{514AE216-493A-4871-A494-437371C3DCDC}" destId="{BAF05E26-78F2-4E48-9F95-6D358C480729}" srcOrd="9" destOrd="0" presId="urn:microsoft.com/office/officeart/2008/layout/LinedList"/>
    <dgm:cxn modelId="{EE2A1D11-D821-436F-9593-3FEF16767C6D}" type="presParOf" srcId="{BAF05E26-78F2-4E48-9F95-6D358C480729}" destId="{5150592C-0FB4-4A08-8934-CCB16C231F24}" srcOrd="0" destOrd="0" presId="urn:microsoft.com/office/officeart/2008/layout/LinedList"/>
    <dgm:cxn modelId="{17D2457C-8B52-40E9-BF95-52FA6DABADBD}" type="presParOf" srcId="{BAF05E26-78F2-4E48-9F95-6D358C480729}" destId="{EEE01DC9-41CD-4D71-96D3-B9BFAA51B851}" srcOrd="1" destOrd="0" presId="urn:microsoft.com/office/officeart/2008/layout/LinedList"/>
    <dgm:cxn modelId="{8F251F40-B6F8-432E-8E84-33975CF8E67C}" type="presParOf" srcId="{514AE216-493A-4871-A494-437371C3DCDC}" destId="{DE973523-2337-4AB2-B61E-C00DDAD69711}" srcOrd="10" destOrd="0" presId="urn:microsoft.com/office/officeart/2008/layout/LinedList"/>
    <dgm:cxn modelId="{638FAACE-20C8-47A0-8B29-2D8A212DA14F}" type="presParOf" srcId="{514AE216-493A-4871-A494-437371C3DCDC}" destId="{B44105BE-6C86-4B74-BC08-FF0FB2B2714C}" srcOrd="11" destOrd="0" presId="urn:microsoft.com/office/officeart/2008/layout/LinedList"/>
    <dgm:cxn modelId="{E93B537C-1BF3-4209-8977-DA219F9E7206}" type="presParOf" srcId="{B44105BE-6C86-4B74-BC08-FF0FB2B2714C}" destId="{71C8DB2D-03C1-4EBF-88E2-626B33B4C277}" srcOrd="0" destOrd="0" presId="urn:microsoft.com/office/officeart/2008/layout/LinedList"/>
    <dgm:cxn modelId="{50A851EC-41FB-476D-BC89-B6C496E096CE}" type="presParOf" srcId="{B44105BE-6C86-4B74-BC08-FF0FB2B2714C}" destId="{4ED19F95-EFD9-4AE1-BDB2-C059D7C0F39E}" srcOrd="1" destOrd="0" presId="urn:microsoft.com/office/officeart/2008/layout/LinedList"/>
    <dgm:cxn modelId="{76C0D8EE-91A7-443B-A680-6A8006407BE8}" type="presParOf" srcId="{514AE216-493A-4871-A494-437371C3DCDC}" destId="{B71EC86E-4A8E-4740-B190-1CADB652B56B}" srcOrd="12" destOrd="0" presId="urn:microsoft.com/office/officeart/2008/layout/LinedList"/>
    <dgm:cxn modelId="{54C3E18A-3E63-49A1-BC78-7553B4B0A530}" type="presParOf" srcId="{514AE216-493A-4871-A494-437371C3DCDC}" destId="{61D6488B-B391-47F4-9212-CC5A83E9201C}" srcOrd="13" destOrd="0" presId="urn:microsoft.com/office/officeart/2008/layout/LinedList"/>
    <dgm:cxn modelId="{3BE1A59B-B4C7-45C7-808C-E40F8F41E74C}" type="presParOf" srcId="{61D6488B-B391-47F4-9212-CC5A83E9201C}" destId="{11DDD40C-2AE8-41C5-8B22-4A2F25C38B56}" srcOrd="0" destOrd="0" presId="urn:microsoft.com/office/officeart/2008/layout/LinedList"/>
    <dgm:cxn modelId="{90495716-6769-4749-A70A-0CE835FE5CED}" type="presParOf" srcId="{61D6488B-B391-47F4-9212-CC5A83E9201C}" destId="{8F1FA60C-A6B0-4F3A-B2BE-AA1B9EC6DD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CC7AF-780F-43C7-A9EB-9375C40294AB}">
      <dsp:nvSpPr>
        <dsp:cNvPr id="0" name=""/>
        <dsp:cNvSpPr/>
      </dsp:nvSpPr>
      <dsp:spPr>
        <a:xfrm>
          <a:off x="0" y="570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7BF5A-8F2A-4CE1-813A-9E29DAD675BA}">
      <dsp:nvSpPr>
        <dsp:cNvPr id="0" name=""/>
        <dsp:cNvSpPr/>
      </dsp:nvSpPr>
      <dsp:spPr>
        <a:xfrm>
          <a:off x="0" y="570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► verbe du 1</a:t>
          </a:r>
          <a:r>
            <a:rPr lang="fr-FR" sz="3000" kern="1200" baseline="30000" dirty="0"/>
            <a:t>er</a:t>
          </a:r>
          <a:r>
            <a:rPr lang="fr-FR" sz="3000" kern="1200" dirty="0"/>
            <a:t> groupe en -er</a:t>
          </a:r>
          <a:endParaRPr lang="en-US" sz="3000" kern="1200" dirty="0"/>
        </a:p>
      </dsp:txBody>
      <dsp:txXfrm>
        <a:off x="0" y="570"/>
        <a:ext cx="10673019" cy="667286"/>
      </dsp:txXfrm>
    </dsp:sp>
    <dsp:sp modelId="{9D9F6D98-6C98-439F-AD2B-5C2B9140D669}">
      <dsp:nvSpPr>
        <dsp:cNvPr id="0" name=""/>
        <dsp:cNvSpPr/>
      </dsp:nvSpPr>
      <dsp:spPr>
        <a:xfrm>
          <a:off x="0" y="667856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5A135-C2DE-4D71-A502-B49C3EEF02F7}">
      <dsp:nvSpPr>
        <dsp:cNvPr id="0" name=""/>
        <dsp:cNvSpPr/>
      </dsp:nvSpPr>
      <dsp:spPr>
        <a:xfrm>
          <a:off x="0" y="667856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-e</a:t>
          </a:r>
          <a:endParaRPr lang="en-US" sz="3000" b="0" kern="1200" dirty="0"/>
        </a:p>
      </dsp:txBody>
      <dsp:txXfrm>
        <a:off x="0" y="667856"/>
        <a:ext cx="10673019" cy="667286"/>
      </dsp:txXfrm>
    </dsp:sp>
    <dsp:sp modelId="{D72113F7-3B46-4C57-913E-87BFAB821DE0}">
      <dsp:nvSpPr>
        <dsp:cNvPr id="0" name=""/>
        <dsp:cNvSpPr/>
      </dsp:nvSpPr>
      <dsp:spPr>
        <a:xfrm>
          <a:off x="0" y="1335143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ACB0F-7D23-4336-A514-B7FFD54C1F6E}">
      <dsp:nvSpPr>
        <dsp:cNvPr id="0" name=""/>
        <dsp:cNvSpPr/>
      </dsp:nvSpPr>
      <dsp:spPr>
        <a:xfrm>
          <a:off x="0" y="1335143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-es</a:t>
          </a:r>
          <a:endParaRPr lang="en-US" sz="3000" b="0" kern="1200" dirty="0"/>
        </a:p>
      </dsp:txBody>
      <dsp:txXfrm>
        <a:off x="0" y="1335143"/>
        <a:ext cx="10673019" cy="667286"/>
      </dsp:txXfrm>
    </dsp:sp>
    <dsp:sp modelId="{E1452944-B545-44B8-874B-32D8077466CA}">
      <dsp:nvSpPr>
        <dsp:cNvPr id="0" name=""/>
        <dsp:cNvSpPr/>
      </dsp:nvSpPr>
      <dsp:spPr>
        <a:xfrm>
          <a:off x="0" y="2002429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BD4A0-649A-4B8A-AA9F-38A266997785}">
      <dsp:nvSpPr>
        <dsp:cNvPr id="0" name=""/>
        <dsp:cNvSpPr/>
      </dsp:nvSpPr>
      <dsp:spPr>
        <a:xfrm>
          <a:off x="0" y="2002429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-e</a:t>
          </a:r>
          <a:endParaRPr lang="en-US" sz="3000" b="0" i="0" kern="1200" dirty="0"/>
        </a:p>
      </dsp:txBody>
      <dsp:txXfrm>
        <a:off x="0" y="2002429"/>
        <a:ext cx="10673019" cy="667286"/>
      </dsp:txXfrm>
    </dsp:sp>
    <dsp:sp modelId="{87558555-1FD3-4C1F-BA24-9906EE3DE0D0}">
      <dsp:nvSpPr>
        <dsp:cNvPr id="0" name=""/>
        <dsp:cNvSpPr/>
      </dsp:nvSpPr>
      <dsp:spPr>
        <a:xfrm>
          <a:off x="0" y="2669716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0592C-0FB4-4A08-8934-CCB16C231F24}">
      <dsp:nvSpPr>
        <dsp:cNvPr id="0" name=""/>
        <dsp:cNvSpPr/>
      </dsp:nvSpPr>
      <dsp:spPr>
        <a:xfrm>
          <a:off x="0" y="2669716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-</a:t>
          </a:r>
          <a:r>
            <a:rPr lang="fr-FR" sz="3000" kern="1200" dirty="0" err="1"/>
            <a:t>ons</a:t>
          </a:r>
          <a:endParaRPr lang="en-US" sz="3000" kern="1200" dirty="0"/>
        </a:p>
      </dsp:txBody>
      <dsp:txXfrm>
        <a:off x="0" y="2669716"/>
        <a:ext cx="10673019" cy="667286"/>
      </dsp:txXfrm>
    </dsp:sp>
    <dsp:sp modelId="{DE973523-2337-4AB2-B61E-C00DDAD69711}">
      <dsp:nvSpPr>
        <dsp:cNvPr id="0" name=""/>
        <dsp:cNvSpPr/>
      </dsp:nvSpPr>
      <dsp:spPr>
        <a:xfrm>
          <a:off x="0" y="3337002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8DB2D-03C1-4EBF-88E2-626B33B4C277}">
      <dsp:nvSpPr>
        <dsp:cNvPr id="0" name=""/>
        <dsp:cNvSpPr/>
      </dsp:nvSpPr>
      <dsp:spPr>
        <a:xfrm>
          <a:off x="0" y="3337002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-</a:t>
          </a:r>
          <a:r>
            <a:rPr lang="fr-FR" sz="3000" kern="1200" dirty="0" err="1"/>
            <a:t>ez</a:t>
          </a:r>
          <a:endParaRPr lang="en-US" sz="3000" kern="1200" dirty="0"/>
        </a:p>
      </dsp:txBody>
      <dsp:txXfrm>
        <a:off x="0" y="3337002"/>
        <a:ext cx="10673019" cy="667286"/>
      </dsp:txXfrm>
    </dsp:sp>
    <dsp:sp modelId="{B71EC86E-4A8E-4740-B190-1CADB652B56B}">
      <dsp:nvSpPr>
        <dsp:cNvPr id="0" name=""/>
        <dsp:cNvSpPr/>
      </dsp:nvSpPr>
      <dsp:spPr>
        <a:xfrm>
          <a:off x="0" y="4004289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DD40C-2AE8-41C5-8B22-4A2F25C38B56}">
      <dsp:nvSpPr>
        <dsp:cNvPr id="0" name=""/>
        <dsp:cNvSpPr/>
      </dsp:nvSpPr>
      <dsp:spPr>
        <a:xfrm>
          <a:off x="0" y="4004289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-</a:t>
          </a:r>
          <a:r>
            <a:rPr lang="fr-FR" sz="3000" b="1" kern="1200" dirty="0" err="1"/>
            <a:t>tte</a:t>
          </a:r>
          <a:endParaRPr lang="en-US" sz="3000" kern="1200" dirty="0"/>
        </a:p>
      </dsp:txBody>
      <dsp:txXfrm>
        <a:off x="0" y="4004289"/>
        <a:ext cx="10673019" cy="667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CC7AF-780F-43C7-A9EB-9375C40294AB}">
      <dsp:nvSpPr>
        <dsp:cNvPr id="0" name=""/>
        <dsp:cNvSpPr/>
      </dsp:nvSpPr>
      <dsp:spPr>
        <a:xfrm>
          <a:off x="0" y="570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7BF5A-8F2A-4CE1-813A-9E29DAD675BA}">
      <dsp:nvSpPr>
        <dsp:cNvPr id="0" name=""/>
        <dsp:cNvSpPr/>
      </dsp:nvSpPr>
      <dsp:spPr>
        <a:xfrm>
          <a:off x="0" y="570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► canter</a:t>
          </a:r>
          <a:endParaRPr lang="en-US" sz="3000" kern="1200" dirty="0"/>
        </a:p>
      </dsp:txBody>
      <dsp:txXfrm>
        <a:off x="0" y="570"/>
        <a:ext cx="10673019" cy="667286"/>
      </dsp:txXfrm>
    </dsp:sp>
    <dsp:sp modelId="{9D9F6D98-6C98-439F-AD2B-5C2B9140D669}">
      <dsp:nvSpPr>
        <dsp:cNvPr id="0" name=""/>
        <dsp:cNvSpPr/>
      </dsp:nvSpPr>
      <dsp:spPr>
        <a:xfrm>
          <a:off x="0" y="667856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5A135-C2DE-4D71-A502-B49C3EEF02F7}">
      <dsp:nvSpPr>
        <dsp:cNvPr id="0" name=""/>
        <dsp:cNvSpPr/>
      </dsp:nvSpPr>
      <dsp:spPr>
        <a:xfrm>
          <a:off x="0" y="667856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 err="1"/>
            <a:t>Ej</a:t>
          </a:r>
          <a:r>
            <a:rPr lang="fr-FR" sz="3000" b="0" kern="1200" dirty="0"/>
            <a:t> </a:t>
          </a:r>
          <a:r>
            <a:rPr lang="fr-FR" sz="3000" b="0" kern="1200" dirty="0" err="1"/>
            <a:t>cante</a:t>
          </a:r>
          <a:endParaRPr lang="en-US" sz="3000" b="0" kern="1200" dirty="0"/>
        </a:p>
      </dsp:txBody>
      <dsp:txXfrm>
        <a:off x="0" y="667856"/>
        <a:ext cx="10673019" cy="667286"/>
      </dsp:txXfrm>
    </dsp:sp>
    <dsp:sp modelId="{D72113F7-3B46-4C57-913E-87BFAB821DE0}">
      <dsp:nvSpPr>
        <dsp:cNvPr id="0" name=""/>
        <dsp:cNvSpPr/>
      </dsp:nvSpPr>
      <dsp:spPr>
        <a:xfrm>
          <a:off x="0" y="1335143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ACB0F-7D23-4336-A514-B7FFD54C1F6E}">
      <dsp:nvSpPr>
        <dsp:cNvPr id="0" name=""/>
        <dsp:cNvSpPr/>
      </dsp:nvSpPr>
      <dsp:spPr>
        <a:xfrm>
          <a:off x="0" y="1335143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Te </a:t>
          </a:r>
          <a:r>
            <a:rPr lang="fr-FR" sz="3000" b="0" kern="1200" dirty="0" err="1"/>
            <a:t>cantes</a:t>
          </a:r>
          <a:endParaRPr lang="en-US" sz="3000" b="0" kern="1200" dirty="0"/>
        </a:p>
      </dsp:txBody>
      <dsp:txXfrm>
        <a:off x="0" y="1335143"/>
        <a:ext cx="10673019" cy="667286"/>
      </dsp:txXfrm>
    </dsp:sp>
    <dsp:sp modelId="{E1452944-B545-44B8-874B-32D8077466CA}">
      <dsp:nvSpPr>
        <dsp:cNvPr id="0" name=""/>
        <dsp:cNvSpPr/>
      </dsp:nvSpPr>
      <dsp:spPr>
        <a:xfrm>
          <a:off x="0" y="2002429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BD4A0-649A-4B8A-AA9F-38A266997785}">
      <dsp:nvSpPr>
        <dsp:cNvPr id="0" name=""/>
        <dsp:cNvSpPr/>
      </dsp:nvSpPr>
      <dsp:spPr>
        <a:xfrm>
          <a:off x="0" y="2002429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I/Ale </a:t>
          </a:r>
          <a:r>
            <a:rPr lang="fr-FR" sz="3000" b="0" kern="1200" dirty="0" err="1"/>
            <a:t>cante</a:t>
          </a:r>
          <a:endParaRPr lang="en-US" sz="3000" b="0" i="0" kern="1200" dirty="0"/>
        </a:p>
      </dsp:txBody>
      <dsp:txXfrm>
        <a:off x="0" y="2002429"/>
        <a:ext cx="10673019" cy="667286"/>
      </dsp:txXfrm>
    </dsp:sp>
    <dsp:sp modelId="{87558555-1FD3-4C1F-BA24-9906EE3DE0D0}">
      <dsp:nvSpPr>
        <dsp:cNvPr id="0" name=""/>
        <dsp:cNvSpPr/>
      </dsp:nvSpPr>
      <dsp:spPr>
        <a:xfrm>
          <a:off x="0" y="2669716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0592C-0FB4-4A08-8934-CCB16C231F24}">
      <dsp:nvSpPr>
        <dsp:cNvPr id="0" name=""/>
        <dsp:cNvSpPr/>
      </dsp:nvSpPr>
      <dsp:spPr>
        <a:xfrm>
          <a:off x="0" y="2669716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Os cantons</a:t>
          </a:r>
          <a:endParaRPr lang="en-US" sz="3000" kern="1200" dirty="0"/>
        </a:p>
      </dsp:txBody>
      <dsp:txXfrm>
        <a:off x="0" y="2669716"/>
        <a:ext cx="10673019" cy="667286"/>
      </dsp:txXfrm>
    </dsp:sp>
    <dsp:sp modelId="{DE973523-2337-4AB2-B61E-C00DDAD69711}">
      <dsp:nvSpPr>
        <dsp:cNvPr id="0" name=""/>
        <dsp:cNvSpPr/>
      </dsp:nvSpPr>
      <dsp:spPr>
        <a:xfrm>
          <a:off x="0" y="3337002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8DB2D-03C1-4EBF-88E2-626B33B4C277}">
      <dsp:nvSpPr>
        <dsp:cNvPr id="0" name=""/>
        <dsp:cNvSpPr/>
      </dsp:nvSpPr>
      <dsp:spPr>
        <a:xfrm>
          <a:off x="0" y="3337002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Os </a:t>
          </a:r>
          <a:r>
            <a:rPr lang="fr-FR" sz="3000" kern="1200" dirty="0" err="1"/>
            <a:t>cantez</a:t>
          </a:r>
          <a:endParaRPr lang="en-US" sz="3000" kern="1200" dirty="0"/>
        </a:p>
      </dsp:txBody>
      <dsp:txXfrm>
        <a:off x="0" y="3337002"/>
        <a:ext cx="10673019" cy="667286"/>
      </dsp:txXfrm>
    </dsp:sp>
    <dsp:sp modelId="{B71EC86E-4A8E-4740-B190-1CADB652B56B}">
      <dsp:nvSpPr>
        <dsp:cNvPr id="0" name=""/>
        <dsp:cNvSpPr/>
      </dsp:nvSpPr>
      <dsp:spPr>
        <a:xfrm>
          <a:off x="0" y="4004289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DD40C-2AE8-41C5-8B22-4A2F25C38B56}">
      <dsp:nvSpPr>
        <dsp:cNvPr id="0" name=""/>
        <dsp:cNvSpPr/>
      </dsp:nvSpPr>
      <dsp:spPr>
        <a:xfrm>
          <a:off x="0" y="4004289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Is </a:t>
          </a:r>
          <a:r>
            <a:rPr lang="fr-FR" sz="3000" b="1" kern="1200" dirty="0" err="1"/>
            <a:t>cantte</a:t>
          </a:r>
          <a:endParaRPr lang="en-US" sz="3000" kern="1200" dirty="0"/>
        </a:p>
      </dsp:txBody>
      <dsp:txXfrm>
        <a:off x="0" y="4004289"/>
        <a:ext cx="10673019" cy="667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CC7AF-780F-43C7-A9EB-9375C40294AB}">
      <dsp:nvSpPr>
        <dsp:cNvPr id="0" name=""/>
        <dsp:cNvSpPr/>
      </dsp:nvSpPr>
      <dsp:spPr>
        <a:xfrm>
          <a:off x="0" y="570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7BF5A-8F2A-4CE1-813A-9E29DAD675BA}">
      <dsp:nvSpPr>
        <dsp:cNvPr id="0" name=""/>
        <dsp:cNvSpPr/>
      </dsp:nvSpPr>
      <dsp:spPr>
        <a:xfrm>
          <a:off x="0" y="570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► verbe du 2eme groupe en -</a:t>
          </a:r>
          <a:r>
            <a:rPr lang="fr-FR" sz="3000" kern="1200" dirty="0" err="1"/>
            <a:t>ir</a:t>
          </a:r>
          <a:endParaRPr lang="en-US" sz="3000" kern="1200" dirty="0"/>
        </a:p>
      </dsp:txBody>
      <dsp:txXfrm>
        <a:off x="0" y="570"/>
        <a:ext cx="10673019" cy="667286"/>
      </dsp:txXfrm>
    </dsp:sp>
    <dsp:sp modelId="{9D9F6D98-6C98-439F-AD2B-5C2B9140D669}">
      <dsp:nvSpPr>
        <dsp:cNvPr id="0" name=""/>
        <dsp:cNvSpPr/>
      </dsp:nvSpPr>
      <dsp:spPr>
        <a:xfrm>
          <a:off x="0" y="667856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5A135-C2DE-4D71-A502-B49C3EEF02F7}">
      <dsp:nvSpPr>
        <dsp:cNvPr id="0" name=""/>
        <dsp:cNvSpPr/>
      </dsp:nvSpPr>
      <dsp:spPr>
        <a:xfrm>
          <a:off x="0" y="667856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-</a:t>
          </a:r>
          <a:r>
            <a:rPr lang="fr-FR" sz="3000" b="0" kern="1200" dirty="0" err="1"/>
            <a:t>is</a:t>
          </a:r>
          <a:endParaRPr lang="en-US" sz="3000" b="0" kern="1200" dirty="0"/>
        </a:p>
      </dsp:txBody>
      <dsp:txXfrm>
        <a:off x="0" y="667856"/>
        <a:ext cx="10673019" cy="667286"/>
      </dsp:txXfrm>
    </dsp:sp>
    <dsp:sp modelId="{D72113F7-3B46-4C57-913E-87BFAB821DE0}">
      <dsp:nvSpPr>
        <dsp:cNvPr id="0" name=""/>
        <dsp:cNvSpPr/>
      </dsp:nvSpPr>
      <dsp:spPr>
        <a:xfrm>
          <a:off x="0" y="1335143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ACB0F-7D23-4336-A514-B7FFD54C1F6E}">
      <dsp:nvSpPr>
        <dsp:cNvPr id="0" name=""/>
        <dsp:cNvSpPr/>
      </dsp:nvSpPr>
      <dsp:spPr>
        <a:xfrm>
          <a:off x="0" y="1335143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-</a:t>
          </a:r>
          <a:r>
            <a:rPr lang="fr-FR" sz="3000" b="0" kern="1200" dirty="0" err="1"/>
            <a:t>is</a:t>
          </a:r>
          <a:endParaRPr lang="en-US" sz="3000" b="0" kern="1200" dirty="0"/>
        </a:p>
      </dsp:txBody>
      <dsp:txXfrm>
        <a:off x="0" y="1335143"/>
        <a:ext cx="10673019" cy="667286"/>
      </dsp:txXfrm>
    </dsp:sp>
    <dsp:sp modelId="{E1452944-B545-44B8-874B-32D8077466CA}">
      <dsp:nvSpPr>
        <dsp:cNvPr id="0" name=""/>
        <dsp:cNvSpPr/>
      </dsp:nvSpPr>
      <dsp:spPr>
        <a:xfrm>
          <a:off x="0" y="2002429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BD4A0-649A-4B8A-AA9F-38A266997785}">
      <dsp:nvSpPr>
        <dsp:cNvPr id="0" name=""/>
        <dsp:cNvSpPr/>
      </dsp:nvSpPr>
      <dsp:spPr>
        <a:xfrm>
          <a:off x="0" y="2002429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-</a:t>
          </a:r>
          <a:r>
            <a:rPr lang="fr-FR" sz="3000" b="0" kern="1200" dirty="0" err="1"/>
            <a:t>it</a:t>
          </a:r>
          <a:endParaRPr lang="en-US" sz="3000" b="0" i="0" kern="1200" dirty="0"/>
        </a:p>
      </dsp:txBody>
      <dsp:txXfrm>
        <a:off x="0" y="2002429"/>
        <a:ext cx="10673019" cy="667286"/>
      </dsp:txXfrm>
    </dsp:sp>
    <dsp:sp modelId="{87558555-1FD3-4C1F-BA24-9906EE3DE0D0}">
      <dsp:nvSpPr>
        <dsp:cNvPr id="0" name=""/>
        <dsp:cNvSpPr/>
      </dsp:nvSpPr>
      <dsp:spPr>
        <a:xfrm>
          <a:off x="0" y="2669716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0592C-0FB4-4A08-8934-CCB16C231F24}">
      <dsp:nvSpPr>
        <dsp:cNvPr id="0" name=""/>
        <dsp:cNvSpPr/>
      </dsp:nvSpPr>
      <dsp:spPr>
        <a:xfrm>
          <a:off x="0" y="2669716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-</a:t>
          </a:r>
          <a:r>
            <a:rPr lang="fr-FR" sz="3000" b="1" kern="1200" dirty="0" err="1"/>
            <a:t>ichons</a:t>
          </a:r>
          <a:endParaRPr lang="en-US" sz="3000" b="1" kern="1200" dirty="0"/>
        </a:p>
      </dsp:txBody>
      <dsp:txXfrm>
        <a:off x="0" y="2669716"/>
        <a:ext cx="10673019" cy="667286"/>
      </dsp:txXfrm>
    </dsp:sp>
    <dsp:sp modelId="{DE973523-2337-4AB2-B61E-C00DDAD69711}">
      <dsp:nvSpPr>
        <dsp:cNvPr id="0" name=""/>
        <dsp:cNvSpPr/>
      </dsp:nvSpPr>
      <dsp:spPr>
        <a:xfrm>
          <a:off x="0" y="3337002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8DB2D-03C1-4EBF-88E2-626B33B4C277}">
      <dsp:nvSpPr>
        <dsp:cNvPr id="0" name=""/>
        <dsp:cNvSpPr/>
      </dsp:nvSpPr>
      <dsp:spPr>
        <a:xfrm>
          <a:off x="0" y="3337002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-</a:t>
          </a:r>
          <a:r>
            <a:rPr lang="fr-FR" sz="3000" b="1" kern="1200" dirty="0" err="1"/>
            <a:t>ichez</a:t>
          </a:r>
          <a:endParaRPr lang="en-US" sz="3000" b="1" kern="1200" dirty="0"/>
        </a:p>
      </dsp:txBody>
      <dsp:txXfrm>
        <a:off x="0" y="3337002"/>
        <a:ext cx="10673019" cy="667286"/>
      </dsp:txXfrm>
    </dsp:sp>
    <dsp:sp modelId="{B71EC86E-4A8E-4740-B190-1CADB652B56B}">
      <dsp:nvSpPr>
        <dsp:cNvPr id="0" name=""/>
        <dsp:cNvSpPr/>
      </dsp:nvSpPr>
      <dsp:spPr>
        <a:xfrm>
          <a:off x="0" y="4004289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DD40C-2AE8-41C5-8B22-4A2F25C38B56}">
      <dsp:nvSpPr>
        <dsp:cNvPr id="0" name=""/>
        <dsp:cNvSpPr/>
      </dsp:nvSpPr>
      <dsp:spPr>
        <a:xfrm>
          <a:off x="0" y="4004289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-</a:t>
          </a:r>
          <a:r>
            <a:rPr lang="fr-FR" sz="3000" b="1" kern="1200" dirty="0" err="1"/>
            <a:t>ichtte</a:t>
          </a:r>
          <a:endParaRPr lang="en-US" sz="3000" kern="1200" dirty="0"/>
        </a:p>
      </dsp:txBody>
      <dsp:txXfrm>
        <a:off x="0" y="4004289"/>
        <a:ext cx="10673019" cy="6672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CC7AF-780F-43C7-A9EB-9375C40294AB}">
      <dsp:nvSpPr>
        <dsp:cNvPr id="0" name=""/>
        <dsp:cNvSpPr/>
      </dsp:nvSpPr>
      <dsp:spPr>
        <a:xfrm>
          <a:off x="0" y="570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7BF5A-8F2A-4CE1-813A-9E29DAD675BA}">
      <dsp:nvSpPr>
        <dsp:cNvPr id="0" name=""/>
        <dsp:cNvSpPr/>
      </dsp:nvSpPr>
      <dsp:spPr>
        <a:xfrm>
          <a:off x="0" y="570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► finir</a:t>
          </a:r>
          <a:endParaRPr lang="en-US" sz="3000" kern="1200" dirty="0"/>
        </a:p>
      </dsp:txBody>
      <dsp:txXfrm>
        <a:off x="0" y="570"/>
        <a:ext cx="10673019" cy="667286"/>
      </dsp:txXfrm>
    </dsp:sp>
    <dsp:sp modelId="{9D9F6D98-6C98-439F-AD2B-5C2B9140D669}">
      <dsp:nvSpPr>
        <dsp:cNvPr id="0" name=""/>
        <dsp:cNvSpPr/>
      </dsp:nvSpPr>
      <dsp:spPr>
        <a:xfrm>
          <a:off x="0" y="667856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5A135-C2DE-4D71-A502-B49C3EEF02F7}">
      <dsp:nvSpPr>
        <dsp:cNvPr id="0" name=""/>
        <dsp:cNvSpPr/>
      </dsp:nvSpPr>
      <dsp:spPr>
        <a:xfrm>
          <a:off x="0" y="667856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 err="1"/>
            <a:t>Ej</a:t>
          </a:r>
          <a:r>
            <a:rPr lang="fr-FR" sz="3000" b="0" kern="1200" dirty="0"/>
            <a:t> finis</a:t>
          </a:r>
          <a:endParaRPr lang="en-US" sz="3000" b="0" kern="1200" dirty="0"/>
        </a:p>
      </dsp:txBody>
      <dsp:txXfrm>
        <a:off x="0" y="667856"/>
        <a:ext cx="10673019" cy="667286"/>
      </dsp:txXfrm>
    </dsp:sp>
    <dsp:sp modelId="{D72113F7-3B46-4C57-913E-87BFAB821DE0}">
      <dsp:nvSpPr>
        <dsp:cNvPr id="0" name=""/>
        <dsp:cNvSpPr/>
      </dsp:nvSpPr>
      <dsp:spPr>
        <a:xfrm>
          <a:off x="0" y="1335143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ACB0F-7D23-4336-A514-B7FFD54C1F6E}">
      <dsp:nvSpPr>
        <dsp:cNvPr id="0" name=""/>
        <dsp:cNvSpPr/>
      </dsp:nvSpPr>
      <dsp:spPr>
        <a:xfrm>
          <a:off x="0" y="1335143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Te finis</a:t>
          </a:r>
          <a:endParaRPr lang="en-US" sz="3000" b="0" kern="1200" dirty="0"/>
        </a:p>
      </dsp:txBody>
      <dsp:txXfrm>
        <a:off x="0" y="1335143"/>
        <a:ext cx="10673019" cy="667286"/>
      </dsp:txXfrm>
    </dsp:sp>
    <dsp:sp modelId="{E1452944-B545-44B8-874B-32D8077466CA}">
      <dsp:nvSpPr>
        <dsp:cNvPr id="0" name=""/>
        <dsp:cNvSpPr/>
      </dsp:nvSpPr>
      <dsp:spPr>
        <a:xfrm>
          <a:off x="0" y="2002429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BD4A0-649A-4B8A-AA9F-38A266997785}">
      <dsp:nvSpPr>
        <dsp:cNvPr id="0" name=""/>
        <dsp:cNvSpPr/>
      </dsp:nvSpPr>
      <dsp:spPr>
        <a:xfrm>
          <a:off x="0" y="2002429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I/Ale finit</a:t>
          </a:r>
          <a:endParaRPr lang="en-US" sz="3000" b="0" i="0" kern="1200" dirty="0"/>
        </a:p>
      </dsp:txBody>
      <dsp:txXfrm>
        <a:off x="0" y="2002429"/>
        <a:ext cx="10673019" cy="667286"/>
      </dsp:txXfrm>
    </dsp:sp>
    <dsp:sp modelId="{87558555-1FD3-4C1F-BA24-9906EE3DE0D0}">
      <dsp:nvSpPr>
        <dsp:cNvPr id="0" name=""/>
        <dsp:cNvSpPr/>
      </dsp:nvSpPr>
      <dsp:spPr>
        <a:xfrm>
          <a:off x="0" y="2669716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0592C-0FB4-4A08-8934-CCB16C231F24}">
      <dsp:nvSpPr>
        <dsp:cNvPr id="0" name=""/>
        <dsp:cNvSpPr/>
      </dsp:nvSpPr>
      <dsp:spPr>
        <a:xfrm>
          <a:off x="0" y="2669716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Os </a:t>
          </a:r>
          <a:r>
            <a:rPr lang="fr-FR" sz="3000" b="1" kern="1200" dirty="0" err="1"/>
            <a:t>finichons</a:t>
          </a:r>
          <a:endParaRPr lang="en-US" sz="3000" b="1" kern="1200" dirty="0"/>
        </a:p>
      </dsp:txBody>
      <dsp:txXfrm>
        <a:off x="0" y="2669716"/>
        <a:ext cx="10673019" cy="667286"/>
      </dsp:txXfrm>
    </dsp:sp>
    <dsp:sp modelId="{DE973523-2337-4AB2-B61E-C00DDAD69711}">
      <dsp:nvSpPr>
        <dsp:cNvPr id="0" name=""/>
        <dsp:cNvSpPr/>
      </dsp:nvSpPr>
      <dsp:spPr>
        <a:xfrm>
          <a:off x="0" y="3337002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8DB2D-03C1-4EBF-88E2-626B33B4C277}">
      <dsp:nvSpPr>
        <dsp:cNvPr id="0" name=""/>
        <dsp:cNvSpPr/>
      </dsp:nvSpPr>
      <dsp:spPr>
        <a:xfrm>
          <a:off x="0" y="3337002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Os </a:t>
          </a:r>
          <a:r>
            <a:rPr lang="fr-FR" sz="3000" b="1" kern="1200" dirty="0" err="1"/>
            <a:t>finichez</a:t>
          </a:r>
          <a:endParaRPr lang="en-US" sz="3000" b="1" kern="1200" dirty="0"/>
        </a:p>
      </dsp:txBody>
      <dsp:txXfrm>
        <a:off x="0" y="3337002"/>
        <a:ext cx="10673019" cy="667286"/>
      </dsp:txXfrm>
    </dsp:sp>
    <dsp:sp modelId="{B71EC86E-4A8E-4740-B190-1CADB652B56B}">
      <dsp:nvSpPr>
        <dsp:cNvPr id="0" name=""/>
        <dsp:cNvSpPr/>
      </dsp:nvSpPr>
      <dsp:spPr>
        <a:xfrm>
          <a:off x="0" y="4004289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DD40C-2AE8-41C5-8B22-4A2F25C38B56}">
      <dsp:nvSpPr>
        <dsp:cNvPr id="0" name=""/>
        <dsp:cNvSpPr/>
      </dsp:nvSpPr>
      <dsp:spPr>
        <a:xfrm>
          <a:off x="0" y="4004289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Is </a:t>
          </a:r>
          <a:r>
            <a:rPr lang="fr-FR" sz="3000" b="1" kern="1200" dirty="0" err="1"/>
            <a:t>finichtte</a:t>
          </a:r>
          <a:endParaRPr lang="en-US" sz="3000" kern="1200" dirty="0"/>
        </a:p>
      </dsp:txBody>
      <dsp:txXfrm>
        <a:off x="0" y="4004289"/>
        <a:ext cx="10673019" cy="667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52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2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3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1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5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0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9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FA4DE8-F9A8-4B59-9D17-C089F6FC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Conjugaison du présent de l’indicatif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C24B9B7-A962-B6C8-C0F5-FC44FC409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554" y="625683"/>
            <a:ext cx="4282471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7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Espace réservé du contenu 2">
            <a:extLst>
              <a:ext uri="{FF2B5EF4-FFF2-40B4-BE49-F238E27FC236}">
                <a16:creationId xmlns:a16="http://schemas.microsoft.com/office/drawing/2014/main" id="{B584D953-6664-4AB7-810B-FBF3765B4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343236"/>
              </p:ext>
            </p:extLst>
          </p:nvPr>
        </p:nvGraphicFramePr>
        <p:xfrm>
          <a:off x="947672" y="1737844"/>
          <a:ext cx="10673019" cy="467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conjugaison au présent de l’indicatif</a:t>
            </a:r>
          </a:p>
        </p:txBody>
      </p:sp>
    </p:spTree>
    <p:extLst>
      <p:ext uri="{BB962C8B-B14F-4D97-AF65-F5344CB8AC3E}">
        <p14:creationId xmlns:p14="http://schemas.microsoft.com/office/powerpoint/2010/main" val="364974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Espace réservé du contenu 2">
            <a:extLst>
              <a:ext uri="{FF2B5EF4-FFF2-40B4-BE49-F238E27FC236}">
                <a16:creationId xmlns:a16="http://schemas.microsoft.com/office/drawing/2014/main" id="{B584D953-6664-4AB7-810B-FBF3765B4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081107"/>
              </p:ext>
            </p:extLst>
          </p:nvPr>
        </p:nvGraphicFramePr>
        <p:xfrm>
          <a:off x="947672" y="1737844"/>
          <a:ext cx="10673019" cy="467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conjugaison au présent de l’indicatif</a:t>
            </a:r>
          </a:p>
        </p:txBody>
      </p:sp>
    </p:spTree>
    <p:extLst>
      <p:ext uri="{BB962C8B-B14F-4D97-AF65-F5344CB8AC3E}">
        <p14:creationId xmlns:p14="http://schemas.microsoft.com/office/powerpoint/2010/main" val="170567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Espace réservé du contenu 2">
            <a:extLst>
              <a:ext uri="{FF2B5EF4-FFF2-40B4-BE49-F238E27FC236}">
                <a16:creationId xmlns:a16="http://schemas.microsoft.com/office/drawing/2014/main" id="{B584D953-6664-4AB7-810B-FBF3765B4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42018"/>
              </p:ext>
            </p:extLst>
          </p:nvPr>
        </p:nvGraphicFramePr>
        <p:xfrm>
          <a:off x="947672" y="1737844"/>
          <a:ext cx="10673019" cy="467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conjugaison au présent de l’indicatif</a:t>
            </a:r>
          </a:p>
        </p:txBody>
      </p:sp>
    </p:spTree>
    <p:extLst>
      <p:ext uri="{BB962C8B-B14F-4D97-AF65-F5344CB8AC3E}">
        <p14:creationId xmlns:p14="http://schemas.microsoft.com/office/powerpoint/2010/main" val="184614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Espace réservé du contenu 2">
            <a:extLst>
              <a:ext uri="{FF2B5EF4-FFF2-40B4-BE49-F238E27FC236}">
                <a16:creationId xmlns:a16="http://schemas.microsoft.com/office/drawing/2014/main" id="{B584D953-6664-4AB7-810B-FBF3765B4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635241"/>
              </p:ext>
            </p:extLst>
          </p:nvPr>
        </p:nvGraphicFramePr>
        <p:xfrm>
          <a:off x="947672" y="1737844"/>
          <a:ext cx="10673019" cy="467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conjugaison au présent de l’indicatif</a:t>
            </a:r>
          </a:p>
        </p:txBody>
      </p:sp>
    </p:spTree>
    <p:extLst>
      <p:ext uri="{BB962C8B-B14F-4D97-AF65-F5344CB8AC3E}">
        <p14:creationId xmlns:p14="http://schemas.microsoft.com/office/powerpoint/2010/main" val="84703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7672" y="1737844"/>
            <a:ext cx="10673019" cy="4672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Quand le sujet est un nom, il est systématiquement redoublé par un pronom.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Quand le sujet est féminin, on utilise </a:t>
            </a:r>
            <a:r>
              <a:rPr lang="fr-FR" b="1" dirty="0"/>
              <a:t>« ale » </a:t>
            </a:r>
            <a:r>
              <a:rPr lang="fr-FR" dirty="0"/>
              <a:t>ou </a:t>
            </a:r>
            <a:r>
              <a:rPr lang="fr-FR" b="1" dirty="0"/>
              <a:t>« a »</a:t>
            </a:r>
          </a:p>
          <a:p>
            <a:pPr marL="0" indent="0">
              <a:buNone/>
            </a:pPr>
            <a:r>
              <a:rPr lang="fr-FR" dirty="0"/>
              <a:t>Quand il est masculin </a:t>
            </a:r>
            <a:r>
              <a:rPr lang="fr-FR" b="1" dirty="0"/>
              <a:t>« i » </a:t>
            </a:r>
            <a:r>
              <a:rPr lang="fr-FR" dirty="0"/>
              <a:t>ou</a:t>
            </a:r>
            <a:r>
              <a:rPr lang="fr-FR" b="1" dirty="0"/>
              <a:t> « il »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El </a:t>
            </a:r>
            <a:r>
              <a:rPr lang="fr-FR" dirty="0" err="1"/>
              <a:t>vake</a:t>
            </a:r>
            <a:r>
              <a:rPr lang="fr-FR" dirty="0"/>
              <a:t> </a:t>
            </a:r>
            <a:r>
              <a:rPr lang="fr-FR" b="1" dirty="0"/>
              <a:t>ale</a:t>
            </a:r>
            <a:r>
              <a:rPr lang="fr-FR" dirty="0"/>
              <a:t> bot d’l’</a:t>
            </a:r>
            <a:r>
              <a:rPr lang="fr-FR" dirty="0" err="1"/>
              <a:t>iau</a:t>
            </a:r>
            <a:r>
              <a:rPr lang="fr-FR" dirty="0"/>
              <a:t> : la vache boit de l’eau</a:t>
            </a:r>
          </a:p>
          <a:p>
            <a:r>
              <a:rPr lang="fr-FR" dirty="0" err="1"/>
              <a:t>Ch’cat</a:t>
            </a:r>
            <a:r>
              <a:rPr lang="fr-FR" dirty="0"/>
              <a:t> </a:t>
            </a:r>
            <a:r>
              <a:rPr lang="fr-FR" b="1" dirty="0"/>
              <a:t>i</a:t>
            </a:r>
            <a:r>
              <a:rPr lang="fr-FR" dirty="0"/>
              <a:t> </a:t>
            </a:r>
            <a:r>
              <a:rPr lang="fr-FR" dirty="0" err="1"/>
              <a:t>minge</a:t>
            </a:r>
            <a:r>
              <a:rPr lang="fr-FR" dirty="0"/>
              <a:t> in </a:t>
            </a:r>
            <a:r>
              <a:rPr lang="fr-FR" dirty="0" err="1"/>
              <a:t>pichon</a:t>
            </a:r>
            <a:r>
              <a:rPr lang="fr-FR" dirty="0"/>
              <a:t> : le chat mange un poisson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Le sujet des verbes à la 3</a:t>
            </a:r>
            <a:r>
              <a:rPr lang="fr-FR" baseline="30000" dirty="0"/>
              <a:t>e</a:t>
            </a:r>
            <a:r>
              <a:rPr lang="fr-FR" dirty="0"/>
              <a:t> personne</a:t>
            </a:r>
          </a:p>
        </p:txBody>
      </p:sp>
    </p:spTree>
    <p:extLst>
      <p:ext uri="{BB962C8B-B14F-4D97-AF65-F5344CB8AC3E}">
        <p14:creationId xmlns:p14="http://schemas.microsoft.com/office/powerpoint/2010/main" val="372125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7672" y="1737844"/>
            <a:ext cx="10673019" cy="4672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ATTENTION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Au pluriel, le pronom utilisé est systématiquement </a:t>
            </a:r>
            <a:r>
              <a:rPr lang="fr-FR" b="1" dirty="0"/>
              <a:t>« </a:t>
            </a:r>
            <a:r>
              <a:rPr lang="fr-FR" b="1" dirty="0" err="1"/>
              <a:t>is</a:t>
            </a:r>
            <a:r>
              <a:rPr lang="fr-FR" b="1" dirty="0"/>
              <a:t> ».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Ches</a:t>
            </a:r>
            <a:r>
              <a:rPr lang="fr-FR" dirty="0"/>
              <a:t> </a:t>
            </a:r>
            <a:r>
              <a:rPr lang="fr-FR" dirty="0" err="1"/>
              <a:t>vakes</a:t>
            </a:r>
            <a:r>
              <a:rPr lang="fr-FR" dirty="0"/>
              <a:t> </a:t>
            </a:r>
            <a:r>
              <a:rPr lang="fr-FR" b="1" dirty="0" err="1"/>
              <a:t>is</a:t>
            </a:r>
            <a:r>
              <a:rPr lang="fr-FR" dirty="0"/>
              <a:t> </a:t>
            </a:r>
            <a:r>
              <a:rPr lang="fr-FR" dirty="0" err="1"/>
              <a:t>ravistte</a:t>
            </a:r>
            <a:r>
              <a:rPr lang="fr-FR" dirty="0"/>
              <a:t> </a:t>
            </a:r>
            <a:r>
              <a:rPr lang="fr-FR" dirty="0" err="1"/>
              <a:t>ches</a:t>
            </a:r>
            <a:r>
              <a:rPr lang="fr-FR" dirty="0"/>
              <a:t> bidets </a:t>
            </a:r>
          </a:p>
          <a:p>
            <a:pPr marL="0" indent="0">
              <a:buNone/>
            </a:pPr>
            <a:r>
              <a:rPr lang="fr-FR" dirty="0"/>
              <a:t>Ches cats </a:t>
            </a:r>
            <a:r>
              <a:rPr lang="fr-FR" b="1" dirty="0" err="1"/>
              <a:t>is</a:t>
            </a:r>
            <a:r>
              <a:rPr lang="fr-FR" dirty="0"/>
              <a:t> </a:t>
            </a:r>
            <a:r>
              <a:rPr lang="fr-FR" dirty="0" err="1"/>
              <a:t>minjtte</a:t>
            </a:r>
            <a:r>
              <a:rPr lang="fr-FR" dirty="0"/>
              <a:t> du </a:t>
            </a:r>
            <a:r>
              <a:rPr lang="fr-FR" dirty="0" err="1"/>
              <a:t>pichon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Le sujet des verbes à la 3</a:t>
            </a:r>
            <a:r>
              <a:rPr lang="fr-FR" baseline="30000" dirty="0"/>
              <a:t>e</a:t>
            </a:r>
            <a:r>
              <a:rPr lang="fr-FR" dirty="0"/>
              <a:t> personne</a:t>
            </a:r>
          </a:p>
        </p:txBody>
      </p:sp>
    </p:spTree>
    <p:extLst>
      <p:ext uri="{BB962C8B-B14F-4D97-AF65-F5344CB8AC3E}">
        <p14:creationId xmlns:p14="http://schemas.microsoft.com/office/powerpoint/2010/main" val="394676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B5E3884-190B-4358-97DE-2A4FE2E49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644791E-14AA-4068-BCD8-4AC42E85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Exercice</a:t>
            </a:r>
          </a:p>
        </p:txBody>
      </p:sp>
    </p:spTree>
    <p:extLst>
      <p:ext uri="{BB962C8B-B14F-4D97-AF65-F5344CB8AC3E}">
        <p14:creationId xmlns:p14="http://schemas.microsoft.com/office/powerpoint/2010/main" val="3233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863A5-7008-4F91-9CD1-AD2EC967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Conjuguez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8D1819-A253-4D66-95A0-800539F16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/>
              <a:t>Minger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Boulir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Cacher</a:t>
            </a:r>
          </a:p>
          <a:p>
            <a:pPr marL="0" indent="0">
              <a:buNone/>
            </a:pPr>
            <a:r>
              <a:rPr lang="fr-FR" dirty="0"/>
              <a:t>Mucher</a:t>
            </a:r>
          </a:p>
          <a:p>
            <a:pPr marL="0" indent="0">
              <a:buNone/>
            </a:pPr>
            <a:r>
              <a:rPr lang="fr-FR" dirty="0" err="1"/>
              <a:t>Etampir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Raviser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316621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212</Words>
  <Application>Microsoft Macintosh PowerPoint</Application>
  <PresentationFormat>Grand écran</PresentationFormat>
  <Paragraphs>56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Neue Haas Grotesk Text Pro</vt:lpstr>
      <vt:lpstr>AccentBoxVTI</vt:lpstr>
      <vt:lpstr>Conjugaison du présent de l’indicatif</vt:lpstr>
      <vt:lpstr>La conjugaison au présent de l’indicatif</vt:lpstr>
      <vt:lpstr>La conjugaison au présent de l’indicatif</vt:lpstr>
      <vt:lpstr>La conjugaison au présent de l’indicatif</vt:lpstr>
      <vt:lpstr>La conjugaison au présent de l’indicatif</vt:lpstr>
      <vt:lpstr>Le sujet des verbes à la 3e personne</vt:lpstr>
      <vt:lpstr>Le sujet des verbes à la 3e personne</vt:lpstr>
      <vt:lpstr>Exercice</vt:lpstr>
      <vt:lpstr>Conjuguez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picard débutant</dc:title>
  <dc:creator>Olivier ENGELAERE</dc:creator>
  <cp:lastModifiedBy>Olivier ENGELAERE</cp:lastModifiedBy>
  <cp:revision>8</cp:revision>
  <cp:lastPrinted>2021-10-05T15:51:03Z</cp:lastPrinted>
  <dcterms:created xsi:type="dcterms:W3CDTF">2021-09-07T13:00:16Z</dcterms:created>
  <dcterms:modified xsi:type="dcterms:W3CDTF">2024-03-21T08:00:03Z</dcterms:modified>
</cp:coreProperties>
</file>