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D19234-1E00-D09C-328C-84FCBD122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991FE-07F3-4248-BEE8-BBC7D95FE4E5}" type="datetimeFigureOut">
              <a:rPr lang="fr-FR"/>
              <a:pPr>
                <a:defRPr/>
              </a:pPr>
              <a:t>26/05/2025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B89E2C-5CE6-7414-4FE7-A182DD8D7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673BB0-7053-FDFE-FC84-E3F1E286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F9AD8-F171-064D-8163-163E62F6733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379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21B784-13E7-0A3C-DF6F-F9E425954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D19AE-1D95-9242-AF9C-7D89ECB822A5}" type="datetimeFigureOut">
              <a:rPr lang="fr-FR"/>
              <a:pPr>
                <a:defRPr/>
              </a:pPr>
              <a:t>26/05/2025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556C9E-C2DC-3D88-644D-8F6B194D0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E8AE0F-4A77-DAEF-9943-8B8DB12D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0C569-D405-0640-A3D5-032360083A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494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FCDF9F-93B4-306B-C2E2-504E57FEE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EC0EA-D265-134C-AE75-22C32F913FDD}" type="datetimeFigureOut">
              <a:rPr lang="fr-FR"/>
              <a:pPr>
                <a:defRPr/>
              </a:pPr>
              <a:t>26/05/2025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B585AB-8613-1DD8-96C7-ED0A332B5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4AB798-ACF4-25F5-2381-B88EA522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B276C-0351-0342-8A49-2F0769EF49A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13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42A654-1683-320E-2639-BC0471BEF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BA1C8-3042-8B4D-B0D4-C5F49F87E1BA}" type="datetimeFigureOut">
              <a:rPr lang="fr-FR"/>
              <a:pPr>
                <a:defRPr/>
              </a:pPr>
              <a:t>26/05/2025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354D28-A04B-C26B-997E-A6C56BEDE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71CA1C-157A-07C9-8116-6D741F94C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13074-462B-BF43-83F1-145EC7851E9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329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125E23-501E-43C7-87C6-7A92CE207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996D0-CD63-FC4C-9559-8A19EC62DB1A}" type="datetimeFigureOut">
              <a:rPr lang="fr-FR"/>
              <a:pPr>
                <a:defRPr/>
              </a:pPr>
              <a:t>26/05/2025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C21AFB-A1E5-3737-837F-27013330C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6C688E-B8F2-F068-F452-F658B0180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809AA-776A-824B-ABE8-D9B1D23E75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056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04C33D57-06B3-BF76-0DF6-F9741560D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92BCF-0B04-AB46-9B44-D8D4AF757893}" type="datetimeFigureOut">
              <a:rPr lang="fr-FR"/>
              <a:pPr>
                <a:defRPr/>
              </a:pPr>
              <a:t>26/05/2025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6FC25004-1964-67F8-2CFB-9FBD2DC3E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AB8AF35-9278-FB89-D1D2-3E043C3D5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B8AAD-CBE5-B642-AC91-4FF2175D4C6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11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7DF70208-9740-C2E9-F0C2-6B1BF0368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2E0CB-BC1E-6047-BD56-15D6BDE14D75}" type="datetimeFigureOut">
              <a:rPr lang="fr-FR"/>
              <a:pPr>
                <a:defRPr/>
              </a:pPr>
              <a:t>26/05/2025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C2CE824F-117D-EAC9-67C7-32DAB3434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E4B653D3-493F-0678-D70F-5E6BC783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F4974-34C9-5244-9E97-03B653E592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06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A988766F-760A-E7F9-3F39-FE0B09B99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ED9B-A087-CC43-8935-55F23DF7537C}" type="datetimeFigureOut">
              <a:rPr lang="fr-FR"/>
              <a:pPr>
                <a:defRPr/>
              </a:pPr>
              <a:t>26/05/2025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7840901B-6CBA-4C38-7A21-991E9D74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BD910C4F-CD4C-FB17-0356-A9FC74970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579CD-7524-2143-B2F7-9A3C456156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7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3C8DD67D-BE91-9400-6709-F66F33BDA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A104B-37C6-1040-B714-EE04FEF47E0E}" type="datetimeFigureOut">
              <a:rPr lang="fr-FR"/>
              <a:pPr>
                <a:defRPr/>
              </a:pPr>
              <a:t>26/05/2025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B908EBFB-8E1D-8324-EB43-676C3B8E1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F7D300B1-2C49-20A6-AAA6-86C94ADAC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9E4F8-AB26-394C-94C3-FE1409894F8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36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80B05569-F157-655E-56C5-6CC2178A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B658B-D32F-3F45-ABF1-60136D5F5C40}" type="datetimeFigureOut">
              <a:rPr lang="fr-FR"/>
              <a:pPr>
                <a:defRPr/>
              </a:pPr>
              <a:t>26/05/2025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050E876A-9426-AC7E-168B-7FD0C9BD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8562C54-B18F-46C9-331E-D6E0A621B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78885-2F3D-444F-9D12-98A52EC98F8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16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9238C6EF-7FA0-F05A-8424-6F8865E21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6EEB2-8AEF-5446-AD86-3E07DBDE68C7}" type="datetimeFigureOut">
              <a:rPr lang="fr-FR"/>
              <a:pPr>
                <a:defRPr/>
              </a:pPr>
              <a:t>26/05/2025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661615E1-0B91-0B12-57FC-9F9A4685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A32909E-9E10-2C31-C23F-8A9A633BD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2C1D8-1D4C-6E44-B9E4-17D34E801E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11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0AE2A70A-24F4-277E-6B88-A024B4252B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EE70ADE9-15C6-BF4F-690F-6DC426E996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283914-F3DF-2155-BC72-6308E1707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411D62-167A-854D-9623-708681E97383}" type="datetimeFigureOut">
              <a:rPr lang="fr-FR"/>
              <a:pPr>
                <a:defRPr/>
              </a:pPr>
              <a:t>26/05/2025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EFB0E3-C0F3-14AB-A94B-8FAC27D97D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94C5C7-6E71-344C-CC5C-96D31CCDE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1B0D07-C811-1A40-AF58-A5F7F7370B6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28" Type="http://schemas.openxmlformats.org/officeDocument/2006/relationships/image" Target="../media/image27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18" Type="http://schemas.openxmlformats.org/officeDocument/2006/relationships/image" Target="../media/image45.jpeg"/><Relationship Id="rId26" Type="http://schemas.openxmlformats.org/officeDocument/2006/relationships/image" Target="../media/image53.jpeg"/><Relationship Id="rId3" Type="http://schemas.openxmlformats.org/officeDocument/2006/relationships/image" Target="../media/image30.jpeg"/><Relationship Id="rId21" Type="http://schemas.openxmlformats.org/officeDocument/2006/relationships/image" Target="../media/image48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17" Type="http://schemas.openxmlformats.org/officeDocument/2006/relationships/image" Target="../media/image44.jpeg"/><Relationship Id="rId25" Type="http://schemas.openxmlformats.org/officeDocument/2006/relationships/image" Target="../media/image52.jpeg"/><Relationship Id="rId2" Type="http://schemas.openxmlformats.org/officeDocument/2006/relationships/image" Target="../media/image29.jpeg"/><Relationship Id="rId16" Type="http://schemas.openxmlformats.org/officeDocument/2006/relationships/image" Target="../media/image43.jpeg"/><Relationship Id="rId20" Type="http://schemas.openxmlformats.org/officeDocument/2006/relationships/image" Target="../media/image47.jpeg"/><Relationship Id="rId29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24" Type="http://schemas.openxmlformats.org/officeDocument/2006/relationships/image" Target="../media/image51.jpeg"/><Relationship Id="rId5" Type="http://schemas.openxmlformats.org/officeDocument/2006/relationships/image" Target="../media/image32.jpeg"/><Relationship Id="rId15" Type="http://schemas.openxmlformats.org/officeDocument/2006/relationships/image" Target="../media/image42.jpeg"/><Relationship Id="rId23" Type="http://schemas.openxmlformats.org/officeDocument/2006/relationships/image" Target="../media/image50.jpeg"/><Relationship Id="rId28" Type="http://schemas.openxmlformats.org/officeDocument/2006/relationships/image" Target="../media/image55.jpeg"/><Relationship Id="rId10" Type="http://schemas.openxmlformats.org/officeDocument/2006/relationships/image" Target="../media/image37.jpeg"/><Relationship Id="rId19" Type="http://schemas.openxmlformats.org/officeDocument/2006/relationships/image" Target="../media/image46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Relationship Id="rId22" Type="http://schemas.openxmlformats.org/officeDocument/2006/relationships/image" Target="../media/image49.jpeg"/><Relationship Id="rId27" Type="http://schemas.openxmlformats.org/officeDocument/2006/relationships/image" Target="../media/image5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B91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63">
            <a:extLst>
              <a:ext uri="{FF2B5EF4-FFF2-40B4-BE49-F238E27FC236}">
                <a16:creationId xmlns:a16="http://schemas.microsoft.com/office/drawing/2014/main" id="{2ED79D3C-F1EA-D570-FAD0-CE902D079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1549400"/>
            <a:ext cx="115093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 65">
            <a:extLst>
              <a:ext uri="{FF2B5EF4-FFF2-40B4-BE49-F238E27FC236}">
                <a16:creationId xmlns:a16="http://schemas.microsoft.com/office/drawing/2014/main" id="{592E222F-C6AD-1A75-1140-115FD14AC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536700"/>
            <a:ext cx="11493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 67">
            <a:extLst>
              <a:ext uri="{FF2B5EF4-FFF2-40B4-BE49-F238E27FC236}">
                <a16:creationId xmlns:a16="http://schemas.microsoft.com/office/drawing/2014/main" id="{7CCC074D-9DD4-4CC2-98FD-FB288F62E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1552575"/>
            <a:ext cx="11493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Image 69">
            <a:extLst>
              <a:ext uri="{FF2B5EF4-FFF2-40B4-BE49-F238E27FC236}">
                <a16:creationId xmlns:a16="http://schemas.microsoft.com/office/drawing/2014/main" id="{8E65CACC-011E-DC0E-A98B-030ED6CFD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1539875"/>
            <a:ext cx="11493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Image 71">
            <a:extLst>
              <a:ext uri="{FF2B5EF4-FFF2-40B4-BE49-F238E27FC236}">
                <a16:creationId xmlns:a16="http://schemas.microsoft.com/office/drawing/2014/main" id="{1C734650-4200-CD1A-1D26-264FF639E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1539875"/>
            <a:ext cx="11493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Image 73">
            <a:extLst>
              <a:ext uri="{FF2B5EF4-FFF2-40B4-BE49-F238E27FC236}">
                <a16:creationId xmlns:a16="http://schemas.microsoft.com/office/drawing/2014/main" id="{47DBA856-F323-E371-4B32-918CC014C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3" y="1539875"/>
            <a:ext cx="11493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Image 75">
            <a:extLst>
              <a:ext uri="{FF2B5EF4-FFF2-40B4-BE49-F238E27FC236}">
                <a16:creationId xmlns:a16="http://schemas.microsoft.com/office/drawing/2014/main" id="{5A80944E-714D-C530-0433-865494FD7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1543050"/>
            <a:ext cx="115093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Image 77">
            <a:extLst>
              <a:ext uri="{FF2B5EF4-FFF2-40B4-BE49-F238E27FC236}">
                <a16:creationId xmlns:a16="http://schemas.microsoft.com/office/drawing/2014/main" id="{DE402C6C-7C0E-9C4D-D4A2-BBC2D6859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1549400"/>
            <a:ext cx="11493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Image 79">
            <a:extLst>
              <a:ext uri="{FF2B5EF4-FFF2-40B4-BE49-F238E27FC236}">
                <a16:creationId xmlns:a16="http://schemas.microsoft.com/office/drawing/2014/main" id="{ABA80902-24C9-8963-5F92-8CA3E25FB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163" y="1549400"/>
            <a:ext cx="11493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Image 81">
            <a:extLst>
              <a:ext uri="{FF2B5EF4-FFF2-40B4-BE49-F238E27FC236}">
                <a16:creationId xmlns:a16="http://schemas.microsoft.com/office/drawing/2014/main" id="{2269B8B6-5128-54EA-2D93-34AEEB193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363" y="1549400"/>
            <a:ext cx="11493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Image 83">
            <a:extLst>
              <a:ext uri="{FF2B5EF4-FFF2-40B4-BE49-F238E27FC236}">
                <a16:creationId xmlns:a16="http://schemas.microsoft.com/office/drawing/2014/main" id="{2B1086B5-AB4B-A743-C0CF-E510295E9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3324225"/>
            <a:ext cx="115093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Image 85">
            <a:extLst>
              <a:ext uri="{FF2B5EF4-FFF2-40B4-BE49-F238E27FC236}">
                <a16:creationId xmlns:a16="http://schemas.microsoft.com/office/drawing/2014/main" id="{660CD6F2-C926-3155-97A0-2C396ABCD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3328988"/>
            <a:ext cx="11493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Image 87">
            <a:extLst>
              <a:ext uri="{FF2B5EF4-FFF2-40B4-BE49-F238E27FC236}">
                <a16:creationId xmlns:a16="http://schemas.microsoft.com/office/drawing/2014/main" id="{B5CE8720-1C0A-9AD9-8B1E-59744F253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3328988"/>
            <a:ext cx="11493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Image 89">
            <a:extLst>
              <a:ext uri="{FF2B5EF4-FFF2-40B4-BE49-F238E27FC236}">
                <a16:creationId xmlns:a16="http://schemas.microsoft.com/office/drawing/2014/main" id="{5115C6CC-B038-28CB-7B9B-0DA6B6DE1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3332163"/>
            <a:ext cx="11493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Image 91">
            <a:extLst>
              <a:ext uri="{FF2B5EF4-FFF2-40B4-BE49-F238E27FC236}">
                <a16:creationId xmlns:a16="http://schemas.microsoft.com/office/drawing/2014/main" id="{9CB5E30C-9098-6B2C-8CCC-7AB225C91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3332163"/>
            <a:ext cx="11493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Image 93">
            <a:extLst>
              <a:ext uri="{FF2B5EF4-FFF2-40B4-BE49-F238E27FC236}">
                <a16:creationId xmlns:a16="http://schemas.microsoft.com/office/drawing/2014/main" id="{14137C73-8C76-F98D-C50E-012C22C6B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3332163"/>
            <a:ext cx="11493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Image 95">
            <a:extLst>
              <a:ext uri="{FF2B5EF4-FFF2-40B4-BE49-F238E27FC236}">
                <a16:creationId xmlns:a16="http://schemas.microsoft.com/office/drawing/2014/main" id="{D445C637-5C4B-F1E3-A0B1-37AC1645F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3332163"/>
            <a:ext cx="11493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Image 97">
            <a:extLst>
              <a:ext uri="{FF2B5EF4-FFF2-40B4-BE49-F238E27FC236}">
                <a16:creationId xmlns:a16="http://schemas.microsoft.com/office/drawing/2014/main" id="{5D75CD31-7181-DF28-381A-E3062128A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050" y="3332163"/>
            <a:ext cx="11493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Image 99">
            <a:extLst>
              <a:ext uri="{FF2B5EF4-FFF2-40B4-BE49-F238E27FC236}">
                <a16:creationId xmlns:a16="http://schemas.microsoft.com/office/drawing/2014/main" id="{326982F9-B7FE-27F6-0683-1F0315207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363" y="3332163"/>
            <a:ext cx="11493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Image 101">
            <a:extLst>
              <a:ext uri="{FF2B5EF4-FFF2-40B4-BE49-F238E27FC236}">
                <a16:creationId xmlns:a16="http://schemas.microsoft.com/office/drawing/2014/main" id="{98A444CE-547F-2CD3-20A2-495A03752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5113338"/>
            <a:ext cx="115093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Image 103">
            <a:extLst>
              <a:ext uri="{FF2B5EF4-FFF2-40B4-BE49-F238E27FC236}">
                <a16:creationId xmlns:a16="http://schemas.microsoft.com/office/drawing/2014/main" id="{99607E67-A051-6F2B-DE92-23F5D2307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113338"/>
            <a:ext cx="11493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Image 105">
            <a:extLst>
              <a:ext uri="{FF2B5EF4-FFF2-40B4-BE49-F238E27FC236}">
                <a16:creationId xmlns:a16="http://schemas.microsoft.com/office/drawing/2014/main" id="{130AEE19-274E-30BA-83F0-6D1F23B9E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5113338"/>
            <a:ext cx="11493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Image 107">
            <a:extLst>
              <a:ext uri="{FF2B5EF4-FFF2-40B4-BE49-F238E27FC236}">
                <a16:creationId xmlns:a16="http://schemas.microsoft.com/office/drawing/2014/main" id="{3665BF7E-C379-73FA-97B9-D24D84AA3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5113338"/>
            <a:ext cx="115093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Image 109">
            <a:extLst>
              <a:ext uri="{FF2B5EF4-FFF2-40B4-BE49-F238E27FC236}">
                <a16:creationId xmlns:a16="http://schemas.microsoft.com/office/drawing/2014/main" id="{2DCD46F0-AE39-227A-74AB-756B70DBE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5114925"/>
            <a:ext cx="11493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Image 111">
            <a:extLst>
              <a:ext uri="{FF2B5EF4-FFF2-40B4-BE49-F238E27FC236}">
                <a16:creationId xmlns:a16="http://schemas.microsoft.com/office/drawing/2014/main" id="{19EA00EE-3C3F-7734-277B-802473B20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5114925"/>
            <a:ext cx="11493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Image 113">
            <a:extLst>
              <a:ext uri="{FF2B5EF4-FFF2-40B4-BE49-F238E27FC236}">
                <a16:creationId xmlns:a16="http://schemas.microsoft.com/office/drawing/2014/main" id="{0CA67128-B792-74B1-A1D9-DAAB0E6CB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5114925"/>
            <a:ext cx="11493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Image 115">
            <a:extLst>
              <a:ext uri="{FF2B5EF4-FFF2-40B4-BE49-F238E27FC236}">
                <a16:creationId xmlns:a16="http://schemas.microsoft.com/office/drawing/2014/main" id="{DE8A01E6-053D-27F8-D674-050D354E3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050" y="5114925"/>
            <a:ext cx="11493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1" name="Image 117">
            <a:extLst>
              <a:ext uri="{FF2B5EF4-FFF2-40B4-BE49-F238E27FC236}">
                <a16:creationId xmlns:a16="http://schemas.microsoft.com/office/drawing/2014/main" id="{E572F5F1-CDA8-DB40-77C7-9D98FC46D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363" y="5114925"/>
            <a:ext cx="11493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2" name="ZoneTexte 118">
            <a:extLst>
              <a:ext uri="{FF2B5EF4-FFF2-40B4-BE49-F238E27FC236}">
                <a16:creationId xmlns:a16="http://schemas.microsoft.com/office/drawing/2014/main" id="{97E262F5-1C5F-1D31-C519-7BDAC7179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675" y="374650"/>
            <a:ext cx="69786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4400"/>
              <a:t>CARTES COMPÉTENCES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E3E9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oneTexte 3">
            <a:extLst>
              <a:ext uri="{FF2B5EF4-FFF2-40B4-BE49-F238E27FC236}">
                <a16:creationId xmlns:a16="http://schemas.microsoft.com/office/drawing/2014/main" id="{FA626FA6-3CE5-A4A4-B60B-31B9C216D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013" y="387350"/>
            <a:ext cx="64039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fr-FR" sz="4400"/>
              <a:t>CARTES SAVOIR-ÊTRE</a:t>
            </a:r>
          </a:p>
        </p:txBody>
      </p:sp>
      <p:pic>
        <p:nvPicPr>
          <p:cNvPr id="4099" name="Image 7">
            <a:extLst>
              <a:ext uri="{FF2B5EF4-FFF2-40B4-BE49-F238E27FC236}">
                <a16:creationId xmlns:a16="http://schemas.microsoft.com/office/drawing/2014/main" id="{5C676666-B5B1-91E5-3E86-48EE805D0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536700"/>
            <a:ext cx="11493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Image 9">
            <a:extLst>
              <a:ext uri="{FF2B5EF4-FFF2-40B4-BE49-F238E27FC236}">
                <a16:creationId xmlns:a16="http://schemas.microsoft.com/office/drawing/2014/main" id="{EF1D69DB-B3F4-937B-7D0D-C5F663159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536700"/>
            <a:ext cx="11493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Image 11">
            <a:extLst>
              <a:ext uri="{FF2B5EF4-FFF2-40B4-BE49-F238E27FC236}">
                <a16:creationId xmlns:a16="http://schemas.microsoft.com/office/drawing/2014/main" id="{FA19A179-FC69-2306-3B31-0CA4DA752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1543050"/>
            <a:ext cx="11493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Image 13">
            <a:extLst>
              <a:ext uri="{FF2B5EF4-FFF2-40B4-BE49-F238E27FC236}">
                <a16:creationId xmlns:a16="http://schemas.microsoft.com/office/drawing/2014/main" id="{1A420E9C-6CB9-36F2-B1FE-0D3441600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1543050"/>
            <a:ext cx="11493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Image 15">
            <a:extLst>
              <a:ext uri="{FF2B5EF4-FFF2-40B4-BE49-F238E27FC236}">
                <a16:creationId xmlns:a16="http://schemas.microsoft.com/office/drawing/2014/main" id="{09D2E1EB-FFA8-6990-E45D-C202B6934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43050"/>
            <a:ext cx="11493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Image 17">
            <a:extLst>
              <a:ext uri="{FF2B5EF4-FFF2-40B4-BE49-F238E27FC236}">
                <a16:creationId xmlns:a16="http://schemas.microsoft.com/office/drawing/2014/main" id="{F7093927-A866-909C-2FE0-FAFD627FD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536700"/>
            <a:ext cx="11493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Image 19">
            <a:extLst>
              <a:ext uri="{FF2B5EF4-FFF2-40B4-BE49-F238E27FC236}">
                <a16:creationId xmlns:a16="http://schemas.microsoft.com/office/drawing/2014/main" id="{DA3A8BA4-A15F-E01C-3230-00E94E211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1536700"/>
            <a:ext cx="11493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Image 21">
            <a:extLst>
              <a:ext uri="{FF2B5EF4-FFF2-40B4-BE49-F238E27FC236}">
                <a16:creationId xmlns:a16="http://schemas.microsoft.com/office/drawing/2014/main" id="{3E095248-CD72-D568-3762-00F579B3E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1543050"/>
            <a:ext cx="11493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Image 23">
            <a:extLst>
              <a:ext uri="{FF2B5EF4-FFF2-40B4-BE49-F238E27FC236}">
                <a16:creationId xmlns:a16="http://schemas.microsoft.com/office/drawing/2014/main" id="{FF1B0FEA-DA15-8FF4-FDFF-61BDB8B1E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050" y="1546225"/>
            <a:ext cx="11493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Image 25">
            <a:extLst>
              <a:ext uri="{FF2B5EF4-FFF2-40B4-BE49-F238E27FC236}">
                <a16:creationId xmlns:a16="http://schemas.microsoft.com/office/drawing/2014/main" id="{18DECA55-5ED2-2711-95EA-24B516924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363" y="1546225"/>
            <a:ext cx="11493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Image 27">
            <a:extLst>
              <a:ext uri="{FF2B5EF4-FFF2-40B4-BE49-F238E27FC236}">
                <a16:creationId xmlns:a16="http://schemas.microsoft.com/office/drawing/2014/main" id="{424C2149-CE78-B573-E67D-EF4B2BDE7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3330575"/>
            <a:ext cx="115093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Image 29">
            <a:extLst>
              <a:ext uri="{FF2B5EF4-FFF2-40B4-BE49-F238E27FC236}">
                <a16:creationId xmlns:a16="http://schemas.microsoft.com/office/drawing/2014/main" id="{9D39EB67-5644-1222-8B62-D143BA6CE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3330575"/>
            <a:ext cx="11493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Image 31">
            <a:extLst>
              <a:ext uri="{FF2B5EF4-FFF2-40B4-BE49-F238E27FC236}">
                <a16:creationId xmlns:a16="http://schemas.microsoft.com/office/drawing/2014/main" id="{48574346-1B84-FBF8-4D52-A41CFFDBB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3330575"/>
            <a:ext cx="11493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Image 33">
            <a:extLst>
              <a:ext uri="{FF2B5EF4-FFF2-40B4-BE49-F238E27FC236}">
                <a16:creationId xmlns:a16="http://schemas.microsoft.com/office/drawing/2014/main" id="{E87D823C-E049-DE32-8F4B-2AAAB62AC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30575"/>
            <a:ext cx="11493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Image 35">
            <a:extLst>
              <a:ext uri="{FF2B5EF4-FFF2-40B4-BE49-F238E27FC236}">
                <a16:creationId xmlns:a16="http://schemas.microsoft.com/office/drawing/2014/main" id="{6E8B67B9-6D04-5884-F466-017BE9883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3" y="3330575"/>
            <a:ext cx="11493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Image 37">
            <a:extLst>
              <a:ext uri="{FF2B5EF4-FFF2-40B4-BE49-F238E27FC236}">
                <a16:creationId xmlns:a16="http://schemas.microsoft.com/office/drawing/2014/main" id="{2FE7B2B0-5E5B-4832-1EB1-2361B8A94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3330575"/>
            <a:ext cx="11493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Image 39">
            <a:extLst>
              <a:ext uri="{FF2B5EF4-FFF2-40B4-BE49-F238E27FC236}">
                <a16:creationId xmlns:a16="http://schemas.microsoft.com/office/drawing/2014/main" id="{9BAD5699-06AE-0A98-F3DC-97656CF1D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3332163"/>
            <a:ext cx="11493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Image 41">
            <a:extLst>
              <a:ext uri="{FF2B5EF4-FFF2-40B4-BE49-F238E27FC236}">
                <a16:creationId xmlns:a16="http://schemas.microsoft.com/office/drawing/2014/main" id="{776F83E7-A424-6AA2-9F51-FDA5C5C3D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050" y="3332163"/>
            <a:ext cx="11493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Image 43">
            <a:extLst>
              <a:ext uri="{FF2B5EF4-FFF2-40B4-BE49-F238E27FC236}">
                <a16:creationId xmlns:a16="http://schemas.microsoft.com/office/drawing/2014/main" id="{59072BCC-1965-B82A-5071-185FC5E31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363" y="3332163"/>
            <a:ext cx="11493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Image 45">
            <a:extLst>
              <a:ext uri="{FF2B5EF4-FFF2-40B4-BE49-F238E27FC236}">
                <a16:creationId xmlns:a16="http://schemas.microsoft.com/office/drawing/2014/main" id="{88EA0EB0-B822-14A1-E393-F0F6C794A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5114925"/>
            <a:ext cx="115093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Image 47">
            <a:extLst>
              <a:ext uri="{FF2B5EF4-FFF2-40B4-BE49-F238E27FC236}">
                <a16:creationId xmlns:a16="http://schemas.microsoft.com/office/drawing/2014/main" id="{77950A2D-C86F-F555-CE26-03F2B02AB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5114925"/>
            <a:ext cx="11493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Image 49">
            <a:extLst>
              <a:ext uri="{FF2B5EF4-FFF2-40B4-BE49-F238E27FC236}">
                <a16:creationId xmlns:a16="http://schemas.microsoft.com/office/drawing/2014/main" id="{E0BDB173-1B9A-538A-4312-BC00664B3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5114925"/>
            <a:ext cx="11493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Image 51">
            <a:extLst>
              <a:ext uri="{FF2B5EF4-FFF2-40B4-BE49-F238E27FC236}">
                <a16:creationId xmlns:a16="http://schemas.microsoft.com/office/drawing/2014/main" id="{6933E246-DEBD-95A9-F995-7C6A3933D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14925"/>
            <a:ext cx="11493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Image 53">
            <a:extLst>
              <a:ext uri="{FF2B5EF4-FFF2-40B4-BE49-F238E27FC236}">
                <a16:creationId xmlns:a16="http://schemas.microsoft.com/office/drawing/2014/main" id="{F27E8245-0766-0EAE-0A86-1F1DEEA40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3" y="5114925"/>
            <a:ext cx="11493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Image 55">
            <a:extLst>
              <a:ext uri="{FF2B5EF4-FFF2-40B4-BE49-F238E27FC236}">
                <a16:creationId xmlns:a16="http://schemas.microsoft.com/office/drawing/2014/main" id="{60D78681-92F0-FD8F-BF10-E5C3A86A2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5133975"/>
            <a:ext cx="11493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Image 57">
            <a:extLst>
              <a:ext uri="{FF2B5EF4-FFF2-40B4-BE49-F238E27FC236}">
                <a16:creationId xmlns:a16="http://schemas.microsoft.com/office/drawing/2014/main" id="{000FCB5D-5F9E-4E2C-0083-18A2EF45C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5114925"/>
            <a:ext cx="11493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Image 59">
            <a:extLst>
              <a:ext uri="{FF2B5EF4-FFF2-40B4-BE49-F238E27FC236}">
                <a16:creationId xmlns:a16="http://schemas.microsoft.com/office/drawing/2014/main" id="{9C5A0815-43A9-3B3F-4032-4DCF1A8B6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050" y="5114925"/>
            <a:ext cx="11493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Image 61">
            <a:extLst>
              <a:ext uri="{FF2B5EF4-FFF2-40B4-BE49-F238E27FC236}">
                <a16:creationId xmlns:a16="http://schemas.microsoft.com/office/drawing/2014/main" id="{F5B4CD63-F47F-7F47-4824-04D0BE024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363" y="5114925"/>
            <a:ext cx="11493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</Words>
  <Application>Microsoft Macintosh PowerPoint</Application>
  <PresentationFormat>Grand écran</PresentationFormat>
  <Paragraphs>2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Calibri</vt:lpstr>
      <vt:lpstr>Arial</vt:lpstr>
      <vt:lpstr>Calibri Light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2</cp:revision>
  <dcterms:created xsi:type="dcterms:W3CDTF">2023-03-31T09:10:18Z</dcterms:created>
  <dcterms:modified xsi:type="dcterms:W3CDTF">2025-05-25T22:03:07Z</dcterms:modified>
</cp:coreProperties>
</file>