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328" r:id="rId4"/>
  </p:sldIdLst>
  <p:sldSz cx="10691813" cy="7559675"/>
  <p:notesSz cx="10691813" cy="7559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C824EC-B9BF-4E99-B7B5-63ACAA14730A}" v="1" dt="2025-04-18T08:25:40.84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848" y="3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Picot" userId="76a0c0deee7c2a88" providerId="LiveId" clId="{DB2540E0-84FB-42DE-8F88-DD9219E7DEF1}"/>
    <pc:docChg chg="undo custSel addSld delSld modSld sldOrd">
      <pc:chgData name="James Picot" userId="76a0c0deee7c2a88" providerId="LiveId" clId="{DB2540E0-84FB-42DE-8F88-DD9219E7DEF1}" dt="2025-04-04T08:40:09.555" v="1290" actId="47"/>
      <pc:docMkLst>
        <pc:docMk/>
      </pc:docMkLst>
      <pc:sldChg chg="addSp delSp modSp mod ord setBg setFolMasterObjs addAnim">
        <pc:chgData name="James Picot" userId="76a0c0deee7c2a88" providerId="LiveId" clId="{DB2540E0-84FB-42DE-8F88-DD9219E7DEF1}" dt="2025-04-03T18:46:31" v="117" actId="122"/>
        <pc:sldMkLst>
          <pc:docMk/>
          <pc:sldMk cId="0" sldId="256"/>
        </pc:sldMkLst>
        <pc:spChg chg="mod">
          <ac:chgData name="James Picot" userId="76a0c0deee7c2a88" providerId="LiveId" clId="{DB2540E0-84FB-42DE-8F88-DD9219E7DEF1}" dt="2025-04-03T18:46:31" v="117" actId="122"/>
          <ac:spMkLst>
            <pc:docMk/>
            <pc:sldMk cId="0" sldId="256"/>
            <ac:spMk id="6" creationId="{00000000-0000-0000-0000-000000000000}"/>
          </ac:spMkLst>
        </pc:spChg>
        <pc:spChg chg="add mod">
          <ac:chgData name="James Picot" userId="76a0c0deee7c2a88" providerId="LiveId" clId="{DB2540E0-84FB-42DE-8F88-DD9219E7DEF1}" dt="2025-04-03T18:46:22.712" v="115" actId="207"/>
          <ac:spMkLst>
            <pc:docMk/>
            <pc:sldMk cId="0" sldId="256"/>
            <ac:spMk id="10" creationId="{CAE50278-B2D5-A321-09A0-943171DC51CC}"/>
          </ac:spMkLst>
        </pc:spChg>
        <pc:spChg chg="add">
          <ac:chgData name="James Picot" userId="76a0c0deee7c2a88" providerId="LiveId" clId="{DB2540E0-84FB-42DE-8F88-DD9219E7DEF1}" dt="2025-04-03T18:45:16.520" v="109" actId="26606"/>
          <ac:spMkLst>
            <pc:docMk/>
            <pc:sldMk cId="0" sldId="256"/>
            <ac:spMk id="17" creationId="{A3363022-C969-41E9-8EB2-E4C94908C1FA}"/>
          </ac:spMkLst>
        </pc:spChg>
        <pc:spChg chg="add">
          <ac:chgData name="James Picot" userId="76a0c0deee7c2a88" providerId="LiveId" clId="{DB2540E0-84FB-42DE-8F88-DD9219E7DEF1}" dt="2025-04-03T18:45:16.520" v="109" actId="26606"/>
          <ac:spMkLst>
            <pc:docMk/>
            <pc:sldMk cId="0" sldId="256"/>
            <ac:spMk id="19" creationId="{8D1AD6B3-BE88-4CEB-BA17-790657CC4729}"/>
          </ac:spMkLst>
        </pc:spChg>
        <pc:grpChg chg="add">
          <ac:chgData name="James Picot" userId="76a0c0deee7c2a88" providerId="LiveId" clId="{DB2540E0-84FB-42DE-8F88-DD9219E7DEF1}" dt="2025-04-03T18:45:16.520" v="109" actId="26606"/>
          <ac:grpSpMkLst>
            <pc:docMk/>
            <pc:sldMk cId="0" sldId="256"/>
            <ac:grpSpMk id="20" creationId="{89D1390B-7E13-4B4F-9CB2-391063412E54}"/>
          </ac:grpSpMkLst>
        </pc:grpChg>
        <pc:picChg chg="add">
          <ac:chgData name="James Picot" userId="76a0c0deee7c2a88" providerId="LiveId" clId="{DB2540E0-84FB-42DE-8F88-DD9219E7DEF1}" dt="2025-04-03T18:45:16.520" v="109" actId="26606"/>
          <ac:picMkLst>
            <pc:docMk/>
            <pc:sldMk cId="0" sldId="256"/>
            <ac:picMk id="18" creationId="{46AACD57-D870-3B84-E73F-CF22EBDEFA3D}"/>
          </ac:picMkLst>
        </pc:picChg>
      </pc:sldChg>
      <pc:sldChg chg="del">
        <pc:chgData name="James Picot" userId="76a0c0deee7c2a88" providerId="LiveId" clId="{DB2540E0-84FB-42DE-8F88-DD9219E7DEF1}" dt="2025-04-03T18:37:32.339" v="75" actId="47"/>
        <pc:sldMkLst>
          <pc:docMk/>
          <pc:sldMk cId="0" sldId="257"/>
        </pc:sldMkLst>
      </pc:sldChg>
      <pc:sldChg chg="addSp delSp modSp mod setBg setFolMasterObjs">
        <pc:chgData name="James Picot" userId="76a0c0deee7c2a88" providerId="LiveId" clId="{DB2540E0-84FB-42DE-8F88-DD9219E7DEF1}" dt="2025-04-04T08:01:13.564" v="254" actId="20577"/>
        <pc:sldMkLst>
          <pc:docMk/>
          <pc:sldMk cId="0" sldId="258"/>
        </pc:sldMkLst>
        <pc:spChg chg="add">
          <ac:chgData name="James Picot" userId="76a0c0deee7c2a88" providerId="LiveId" clId="{DB2540E0-84FB-42DE-8F88-DD9219E7DEF1}" dt="2025-04-03T18:53:49.288" v="131" actId="26606"/>
          <ac:spMkLst>
            <pc:docMk/>
            <pc:sldMk cId="0" sldId="258"/>
            <ac:spMk id="6" creationId="{2D2B266D-3625-4584-A5C3-7D3F672CFF30}"/>
          </ac:spMkLst>
        </pc:spChg>
        <pc:spChg chg="add">
          <ac:chgData name="James Picot" userId="76a0c0deee7c2a88" providerId="LiveId" clId="{DB2540E0-84FB-42DE-8F88-DD9219E7DEF1}" dt="2025-04-03T18:53:49.288" v="131" actId="26606"/>
          <ac:spMkLst>
            <pc:docMk/>
            <pc:sldMk cId="0" sldId="258"/>
            <ac:spMk id="14" creationId="{C463B99A-73EE-4FBB-B7C4-F9F9BCC25C65}"/>
          </ac:spMkLst>
        </pc:spChg>
        <pc:spChg chg="add">
          <ac:chgData name="James Picot" userId="76a0c0deee7c2a88" providerId="LiveId" clId="{DB2540E0-84FB-42DE-8F88-DD9219E7DEF1}" dt="2025-04-03T18:53:49.288" v="131" actId="26606"/>
          <ac:spMkLst>
            <pc:docMk/>
            <pc:sldMk cId="0" sldId="258"/>
            <ac:spMk id="19" creationId="{A5D2A5D1-BA0D-47D3-B051-DA7743C46E28}"/>
          </ac:spMkLst>
        </pc:spChg>
      </pc:sldChg>
      <pc:sldChg chg="modSp add mod">
        <pc:chgData name="James Picot" userId="76a0c0deee7c2a88" providerId="LiveId" clId="{DB2540E0-84FB-42DE-8F88-DD9219E7DEF1}" dt="2025-04-04T08:02:37.095" v="313" actId="113"/>
        <pc:sldMkLst>
          <pc:docMk/>
          <pc:sldMk cId="3203649407" sldId="312"/>
        </pc:sldMkLst>
      </pc:sldChg>
      <pc:sldChg chg="modSp add del mod ord">
        <pc:chgData name="James Picot" userId="76a0c0deee7c2a88" providerId="LiveId" clId="{DB2540E0-84FB-42DE-8F88-DD9219E7DEF1}" dt="2025-04-04T08:09:03.201" v="409" actId="47"/>
        <pc:sldMkLst>
          <pc:docMk/>
          <pc:sldMk cId="4005310029" sldId="313"/>
        </pc:sldMkLst>
      </pc:sldChg>
      <pc:sldChg chg="modSp add del mod ord">
        <pc:chgData name="James Picot" userId="76a0c0deee7c2a88" providerId="LiveId" clId="{DB2540E0-84FB-42DE-8F88-DD9219E7DEF1}" dt="2025-04-04T08:09:04.005" v="410" actId="47"/>
        <pc:sldMkLst>
          <pc:docMk/>
          <pc:sldMk cId="2897938583" sldId="314"/>
        </pc:sldMkLst>
      </pc:sldChg>
      <pc:sldChg chg="modSp add del mod">
        <pc:chgData name="James Picot" userId="76a0c0deee7c2a88" providerId="LiveId" clId="{DB2540E0-84FB-42DE-8F88-DD9219E7DEF1}" dt="2025-04-04T08:25:03.894" v="992" actId="20577"/>
        <pc:sldMkLst>
          <pc:docMk/>
          <pc:sldMk cId="3860870945" sldId="315"/>
        </pc:sldMkLst>
      </pc:sldChg>
      <pc:sldChg chg="modSp add mod replId">
        <pc:chgData name="James Picot" userId="76a0c0deee7c2a88" providerId="LiveId" clId="{DB2540E0-84FB-42DE-8F88-DD9219E7DEF1}" dt="2025-04-04T08:30:28.480" v="1074" actId="122"/>
        <pc:sldMkLst>
          <pc:docMk/>
          <pc:sldMk cId="1924362196" sldId="316"/>
        </pc:sldMkLst>
      </pc:sldChg>
      <pc:sldChg chg="modSp add mod">
        <pc:chgData name="James Picot" userId="76a0c0deee7c2a88" providerId="LiveId" clId="{DB2540E0-84FB-42DE-8F88-DD9219E7DEF1}" dt="2025-04-04T08:34:02.717" v="1160" actId="20577"/>
        <pc:sldMkLst>
          <pc:docMk/>
          <pc:sldMk cId="595249464" sldId="317"/>
        </pc:sldMkLst>
      </pc:sldChg>
      <pc:sldChg chg="modSp add mod replId">
        <pc:chgData name="James Picot" userId="76a0c0deee7c2a88" providerId="LiveId" clId="{DB2540E0-84FB-42DE-8F88-DD9219E7DEF1}" dt="2025-04-04T08:38:54.749" v="1280" actId="20577"/>
        <pc:sldMkLst>
          <pc:docMk/>
          <pc:sldMk cId="1722895829" sldId="318"/>
        </pc:sldMkLst>
      </pc:sldChg>
      <pc:sldChg chg="add del">
        <pc:chgData name="James Picot" userId="76a0c0deee7c2a88" providerId="LiveId" clId="{DB2540E0-84FB-42DE-8F88-DD9219E7DEF1}" dt="2025-04-04T08:40:05.559" v="1289" actId="47"/>
        <pc:sldMkLst>
          <pc:docMk/>
          <pc:sldMk cId="2485659882" sldId="319"/>
        </pc:sldMkLst>
      </pc:sldChg>
      <pc:sldChg chg="add del replId">
        <pc:chgData name="James Picot" userId="76a0c0deee7c2a88" providerId="LiveId" clId="{DB2540E0-84FB-42DE-8F88-DD9219E7DEF1}" dt="2025-04-04T08:40:09.555" v="1290" actId="47"/>
        <pc:sldMkLst>
          <pc:docMk/>
          <pc:sldMk cId="3468933277" sldId="320"/>
        </pc:sldMkLst>
      </pc:sldChg>
      <pc:sldChg chg="modSp add mod">
        <pc:chgData name="James Picot" userId="76a0c0deee7c2a88" providerId="LiveId" clId="{DB2540E0-84FB-42DE-8F88-DD9219E7DEF1}" dt="2025-04-04T08:05:08.217" v="376" actId="113"/>
        <pc:sldMkLst>
          <pc:docMk/>
          <pc:sldMk cId="425541800" sldId="321"/>
        </pc:sldMkLst>
      </pc:sldChg>
      <pc:sldChg chg="new del">
        <pc:chgData name="James Picot" userId="76a0c0deee7c2a88" providerId="LiveId" clId="{DB2540E0-84FB-42DE-8F88-DD9219E7DEF1}" dt="2025-04-04T08:01:36.192" v="256" actId="47"/>
        <pc:sldMkLst>
          <pc:docMk/>
          <pc:sldMk cId="3930572045" sldId="321"/>
        </pc:sldMkLst>
      </pc:sldChg>
      <pc:sldChg chg="new add del">
        <pc:chgData name="James Picot" userId="76a0c0deee7c2a88" providerId="LiveId" clId="{DB2540E0-84FB-42DE-8F88-DD9219E7DEF1}" dt="2025-04-04T08:09:58.690" v="411" actId="47"/>
        <pc:sldMkLst>
          <pc:docMk/>
          <pc:sldMk cId="3794799832" sldId="322"/>
        </pc:sldMkLst>
      </pc:sldChg>
      <pc:sldChg chg="modSp add mod">
        <pc:chgData name="James Picot" userId="76a0c0deee7c2a88" providerId="LiveId" clId="{DB2540E0-84FB-42DE-8F88-DD9219E7DEF1}" dt="2025-04-04T08:21:53.955" v="949" actId="20577"/>
        <pc:sldMkLst>
          <pc:docMk/>
          <pc:sldMk cId="4128334925" sldId="322"/>
        </pc:sldMkLst>
      </pc:sldChg>
      <pc:sldChg chg="addSp delSp new add del mod">
        <pc:chgData name="James Picot" userId="76a0c0deee7c2a88" providerId="LiveId" clId="{DB2540E0-84FB-42DE-8F88-DD9219E7DEF1}" dt="2025-04-04T08:10:00.807" v="412" actId="47"/>
        <pc:sldMkLst>
          <pc:docMk/>
          <pc:sldMk cId="1593673295" sldId="323"/>
        </pc:sldMkLst>
      </pc:sldChg>
      <pc:sldChg chg="modSp add mod">
        <pc:chgData name="James Picot" userId="76a0c0deee7c2a88" providerId="LiveId" clId="{DB2540E0-84FB-42DE-8F88-DD9219E7DEF1}" dt="2025-04-04T08:33:41.005" v="1122" actId="20577"/>
        <pc:sldMkLst>
          <pc:docMk/>
          <pc:sldMk cId="3788489304" sldId="323"/>
        </pc:sldMkLst>
      </pc:sldChg>
      <pc:sldChg chg="modSp add mod">
        <pc:chgData name="James Picot" userId="76a0c0deee7c2a88" providerId="LiveId" clId="{DB2540E0-84FB-42DE-8F88-DD9219E7DEF1}" dt="2025-04-04T08:38:58.357" v="1281" actId="20577"/>
        <pc:sldMkLst>
          <pc:docMk/>
          <pc:sldMk cId="3658047492" sldId="324"/>
        </pc:sldMkLst>
      </pc:sldChg>
      <pc:sldChg chg="modSp add mod">
        <pc:chgData name="James Picot" userId="76a0c0deee7c2a88" providerId="LiveId" clId="{DB2540E0-84FB-42DE-8F88-DD9219E7DEF1}" dt="2025-04-04T08:39:32.565" v="1288" actId="20577"/>
        <pc:sldMkLst>
          <pc:docMk/>
          <pc:sldMk cId="1697249886" sldId="325"/>
        </pc:sldMkLst>
      </pc:sldChg>
    </pc:docChg>
  </pc:docChgLst>
  <pc:docChgLst>
    <pc:chgData name="James Picot" userId="76a0c0deee7c2a88" providerId="LiveId" clId="{6A1E9A90-6CB1-40CE-8FF2-9ABD671F1EF1}"/>
    <pc:docChg chg="undo redo custSel addSld delSld modSld sldOrd">
      <pc:chgData name="James Picot" userId="76a0c0deee7c2a88" providerId="LiveId" clId="{6A1E9A90-6CB1-40CE-8FF2-9ABD671F1EF1}" dt="2025-04-13T18:15:26.049" v="3141" actId="122"/>
      <pc:docMkLst>
        <pc:docMk/>
      </pc:docMkLst>
      <pc:sldChg chg="addSp modSp mod">
        <pc:chgData name="James Picot" userId="76a0c0deee7c2a88" providerId="LiveId" clId="{6A1E9A90-6CB1-40CE-8FF2-9ABD671F1EF1}" dt="2025-04-13T18:15:26.049" v="3141" actId="122"/>
        <pc:sldMkLst>
          <pc:docMk/>
          <pc:sldMk cId="0" sldId="256"/>
        </pc:sldMkLst>
        <pc:spChg chg="add mod">
          <ac:chgData name="James Picot" userId="76a0c0deee7c2a88" providerId="LiveId" clId="{6A1E9A90-6CB1-40CE-8FF2-9ABD671F1EF1}" dt="2025-04-13T18:15:26.049" v="3141" actId="122"/>
          <ac:spMkLst>
            <pc:docMk/>
            <pc:sldMk cId="0" sldId="256"/>
            <ac:spMk id="3" creationId="{D7BBBF62-5432-1652-903D-18004783F775}"/>
          </ac:spMkLst>
        </pc:spChg>
        <pc:spChg chg="mod">
          <ac:chgData name="James Picot" userId="76a0c0deee7c2a88" providerId="LiveId" clId="{6A1E9A90-6CB1-40CE-8FF2-9ABD671F1EF1}" dt="2025-04-06T14:33:21.202" v="93" actId="207"/>
          <ac:spMkLst>
            <pc:docMk/>
            <pc:sldMk cId="0" sldId="256"/>
            <ac:spMk id="6" creationId="{00000000-0000-0000-0000-000000000000}"/>
          </ac:spMkLst>
        </pc:spChg>
        <pc:spChg chg="mod">
          <ac:chgData name="James Picot" userId="76a0c0deee7c2a88" providerId="LiveId" clId="{6A1E9A90-6CB1-40CE-8FF2-9ABD671F1EF1}" dt="2025-04-06T14:33:17.712" v="92" actId="207"/>
          <ac:spMkLst>
            <pc:docMk/>
            <pc:sldMk cId="0" sldId="256"/>
            <ac:spMk id="10" creationId="{CAE50278-B2D5-A321-09A0-943171DC51CC}"/>
          </ac:spMkLst>
        </pc:spChg>
      </pc:sldChg>
      <pc:sldChg chg="modSp mod modNotesTx">
        <pc:chgData name="James Picot" userId="76a0c0deee7c2a88" providerId="LiveId" clId="{6A1E9A90-6CB1-40CE-8FF2-9ABD671F1EF1}" dt="2025-04-07T12:42:29.283" v="455" actId="20577"/>
        <pc:sldMkLst>
          <pc:docMk/>
          <pc:sldMk cId="0" sldId="258"/>
        </pc:sldMkLst>
      </pc:sldChg>
      <pc:sldChg chg="addSp delSp modSp add del mod ord setBg modNotesTx">
        <pc:chgData name="James Picot" userId="76a0c0deee7c2a88" providerId="LiveId" clId="{6A1E9A90-6CB1-40CE-8FF2-9ABD671F1EF1}" dt="2025-04-07T14:55:34.257" v="1002" actId="20577"/>
        <pc:sldMkLst>
          <pc:docMk/>
          <pc:sldMk cId="0" sldId="260"/>
        </pc:sldMkLst>
      </pc:sldChg>
      <pc:sldChg chg="addSp delSp modSp add del mod ord setBg">
        <pc:chgData name="James Picot" userId="76a0c0deee7c2a88" providerId="LiveId" clId="{6A1E9A90-6CB1-40CE-8FF2-9ABD671F1EF1}" dt="2025-04-07T14:54:01.366" v="983" actId="47"/>
        <pc:sldMkLst>
          <pc:docMk/>
          <pc:sldMk cId="0" sldId="261"/>
        </pc:sldMkLst>
      </pc:sldChg>
      <pc:sldChg chg="add del">
        <pc:chgData name="James Picot" userId="76a0c0deee7c2a88" providerId="LiveId" clId="{6A1E9A90-6CB1-40CE-8FF2-9ABD671F1EF1}" dt="2025-04-07T15:06:23.933" v="1289" actId="47"/>
        <pc:sldMkLst>
          <pc:docMk/>
          <pc:sldMk cId="0" sldId="267"/>
        </pc:sldMkLst>
      </pc:sldChg>
      <pc:sldChg chg="addSp delSp modSp mod modNotesTx">
        <pc:chgData name="James Picot" userId="76a0c0deee7c2a88" providerId="LiveId" clId="{6A1E9A90-6CB1-40CE-8FF2-9ABD671F1EF1}" dt="2025-04-07T13:42:49.296" v="730" actId="20577"/>
        <pc:sldMkLst>
          <pc:docMk/>
          <pc:sldMk cId="3203649407" sldId="312"/>
        </pc:sldMkLst>
      </pc:sldChg>
      <pc:sldChg chg="modSp mod ord">
        <pc:chgData name="James Picot" userId="76a0c0deee7c2a88" providerId="LiveId" clId="{6A1E9A90-6CB1-40CE-8FF2-9ABD671F1EF1}" dt="2025-04-07T15:10:07.081" v="1390" actId="20577"/>
        <pc:sldMkLst>
          <pc:docMk/>
          <pc:sldMk cId="4005310029" sldId="313"/>
        </pc:sldMkLst>
      </pc:sldChg>
      <pc:sldChg chg="del">
        <pc:chgData name="James Picot" userId="76a0c0deee7c2a88" providerId="LiveId" clId="{6A1E9A90-6CB1-40CE-8FF2-9ABD671F1EF1}" dt="2025-04-07T16:47:05.292" v="1710" actId="47"/>
        <pc:sldMkLst>
          <pc:docMk/>
          <pc:sldMk cId="2897938583" sldId="314"/>
        </pc:sldMkLst>
      </pc:sldChg>
      <pc:sldChg chg="del">
        <pc:chgData name="James Picot" userId="76a0c0deee7c2a88" providerId="LiveId" clId="{6A1E9A90-6CB1-40CE-8FF2-9ABD671F1EF1}" dt="2025-04-13T18:10:52.605" v="3116" actId="47"/>
        <pc:sldMkLst>
          <pc:docMk/>
          <pc:sldMk cId="3860870945" sldId="315"/>
        </pc:sldMkLst>
      </pc:sldChg>
      <pc:sldChg chg="del">
        <pc:chgData name="James Picot" userId="76a0c0deee7c2a88" providerId="LiveId" clId="{6A1E9A90-6CB1-40CE-8FF2-9ABD671F1EF1}" dt="2025-04-13T18:10:56.548" v="3117" actId="47"/>
        <pc:sldMkLst>
          <pc:docMk/>
          <pc:sldMk cId="1924362196" sldId="316"/>
        </pc:sldMkLst>
      </pc:sldChg>
      <pc:sldChg chg="del">
        <pc:chgData name="James Picot" userId="76a0c0deee7c2a88" providerId="LiveId" clId="{6A1E9A90-6CB1-40CE-8FF2-9ABD671F1EF1}" dt="2025-04-13T18:11:05.777" v="3123" actId="47"/>
        <pc:sldMkLst>
          <pc:docMk/>
          <pc:sldMk cId="595249464" sldId="317"/>
        </pc:sldMkLst>
      </pc:sldChg>
      <pc:sldChg chg="del">
        <pc:chgData name="James Picot" userId="76a0c0deee7c2a88" providerId="LiveId" clId="{6A1E9A90-6CB1-40CE-8FF2-9ABD671F1EF1}" dt="2025-04-13T18:11:04.676" v="3122" actId="47"/>
        <pc:sldMkLst>
          <pc:docMk/>
          <pc:sldMk cId="1722895829" sldId="318"/>
        </pc:sldMkLst>
      </pc:sldChg>
      <pc:sldChg chg="del">
        <pc:chgData name="James Picot" userId="76a0c0deee7c2a88" providerId="LiveId" clId="{6A1E9A90-6CB1-40CE-8FF2-9ABD671F1EF1}" dt="2025-04-07T16:47:00.025" v="1709" actId="47"/>
        <pc:sldMkLst>
          <pc:docMk/>
          <pc:sldMk cId="425541800" sldId="321"/>
        </pc:sldMkLst>
      </pc:sldChg>
      <pc:sldChg chg="modSp mod">
        <pc:chgData name="James Picot" userId="76a0c0deee7c2a88" providerId="LiveId" clId="{6A1E9A90-6CB1-40CE-8FF2-9ABD671F1EF1}" dt="2025-04-07T16:47:23.950" v="1711" actId="207"/>
        <pc:sldMkLst>
          <pc:docMk/>
          <pc:sldMk cId="4128334925" sldId="322"/>
        </pc:sldMkLst>
      </pc:sldChg>
      <pc:sldChg chg="del">
        <pc:chgData name="James Picot" userId="76a0c0deee7c2a88" providerId="LiveId" clId="{6A1E9A90-6CB1-40CE-8FF2-9ABD671F1EF1}" dt="2025-04-13T18:11:06.528" v="3124" actId="47"/>
        <pc:sldMkLst>
          <pc:docMk/>
          <pc:sldMk cId="3788489304" sldId="323"/>
        </pc:sldMkLst>
      </pc:sldChg>
      <pc:sldChg chg="del">
        <pc:chgData name="James Picot" userId="76a0c0deee7c2a88" providerId="LiveId" clId="{6A1E9A90-6CB1-40CE-8FF2-9ABD671F1EF1}" dt="2025-04-13T18:11:03.927" v="3121" actId="47"/>
        <pc:sldMkLst>
          <pc:docMk/>
          <pc:sldMk cId="3658047492" sldId="324"/>
        </pc:sldMkLst>
      </pc:sldChg>
      <pc:sldChg chg="del">
        <pc:chgData name="James Picot" userId="76a0c0deee7c2a88" providerId="LiveId" clId="{6A1E9A90-6CB1-40CE-8FF2-9ABD671F1EF1}" dt="2025-04-13T18:11:02.952" v="3120" actId="47"/>
        <pc:sldMkLst>
          <pc:docMk/>
          <pc:sldMk cId="1697249886" sldId="325"/>
        </pc:sldMkLst>
      </pc:sldChg>
      <pc:sldChg chg="delSp add del setBg delDesignElem">
        <pc:chgData name="James Picot" userId="76a0c0deee7c2a88" providerId="LiveId" clId="{6A1E9A90-6CB1-40CE-8FF2-9ABD671F1EF1}" dt="2025-04-13T18:11:32.070" v="3126"/>
        <pc:sldMkLst>
          <pc:docMk/>
          <pc:sldMk cId="3964989577" sldId="326"/>
        </pc:sldMkLst>
      </pc:sldChg>
      <pc:sldChg chg="addSp delSp modSp add del mod ord">
        <pc:chgData name="James Picot" userId="76a0c0deee7c2a88" providerId="LiveId" clId="{6A1E9A90-6CB1-40CE-8FF2-9ABD671F1EF1}" dt="2025-04-13T18:11:01.020" v="3118" actId="47"/>
        <pc:sldMkLst>
          <pc:docMk/>
          <pc:sldMk cId="3418073796" sldId="327"/>
        </pc:sldMkLst>
      </pc:sldChg>
      <pc:sldChg chg="delSp modSp add del mod">
        <pc:chgData name="James Picot" userId="76a0c0deee7c2a88" providerId="LiveId" clId="{6A1E9A90-6CB1-40CE-8FF2-9ABD671F1EF1}" dt="2025-04-07T12:36:46.093" v="385" actId="47"/>
        <pc:sldMkLst>
          <pc:docMk/>
          <pc:sldMk cId="1363426506" sldId="328"/>
        </pc:sldMkLst>
      </pc:sldChg>
      <pc:sldChg chg="addSp delSp modSp add mod">
        <pc:chgData name="James Picot" userId="76a0c0deee7c2a88" providerId="LiveId" clId="{6A1E9A90-6CB1-40CE-8FF2-9ABD671F1EF1}" dt="2025-04-07T16:35:37.255" v="1417" actId="1076"/>
        <pc:sldMkLst>
          <pc:docMk/>
          <pc:sldMk cId="3808503169" sldId="328"/>
        </pc:sldMkLst>
        <pc:spChg chg="mod">
          <ac:chgData name="James Picot" userId="76a0c0deee7c2a88" providerId="LiveId" clId="{6A1E9A90-6CB1-40CE-8FF2-9ABD671F1EF1}" dt="2025-04-07T14:57:37.280" v="1031"/>
          <ac:spMkLst>
            <pc:docMk/>
            <pc:sldMk cId="3808503169" sldId="328"/>
            <ac:spMk id="11" creationId="{2FD92550-68A2-9243-5D2F-EC516356F2C6}"/>
          </ac:spMkLst>
        </pc:spChg>
        <pc:spChg chg="mod">
          <ac:chgData name="James Picot" userId="76a0c0deee7c2a88" providerId="LiveId" clId="{6A1E9A90-6CB1-40CE-8FF2-9ABD671F1EF1}" dt="2025-04-07T14:57:37.280" v="1031"/>
          <ac:spMkLst>
            <pc:docMk/>
            <pc:sldMk cId="3808503169" sldId="328"/>
            <ac:spMk id="12" creationId="{7A2DCB32-FFE2-1EBC-3666-B34C456DFEFF}"/>
          </ac:spMkLst>
        </pc:spChg>
        <pc:spChg chg="mod">
          <ac:chgData name="James Picot" userId="76a0c0deee7c2a88" providerId="LiveId" clId="{6A1E9A90-6CB1-40CE-8FF2-9ABD671F1EF1}" dt="2025-04-07T14:57:37.280" v="1031"/>
          <ac:spMkLst>
            <pc:docMk/>
            <pc:sldMk cId="3808503169" sldId="328"/>
            <ac:spMk id="15" creationId="{8CBBE535-8593-2164-D6AF-CFBC2B74E0D5}"/>
          </ac:spMkLst>
        </pc:spChg>
        <pc:spChg chg="mod">
          <ac:chgData name="James Picot" userId="76a0c0deee7c2a88" providerId="LiveId" clId="{6A1E9A90-6CB1-40CE-8FF2-9ABD671F1EF1}" dt="2025-04-07T14:57:37.280" v="1031"/>
          <ac:spMkLst>
            <pc:docMk/>
            <pc:sldMk cId="3808503169" sldId="328"/>
            <ac:spMk id="20" creationId="{8BD7CB29-BA0A-9A5E-8A33-A8B2141F418D}"/>
          </ac:spMkLst>
        </pc:spChg>
        <pc:spChg chg="mod">
          <ac:chgData name="James Picot" userId="76a0c0deee7c2a88" providerId="LiveId" clId="{6A1E9A90-6CB1-40CE-8FF2-9ABD671F1EF1}" dt="2025-04-07T14:57:37.280" v="1031"/>
          <ac:spMkLst>
            <pc:docMk/>
            <pc:sldMk cId="3808503169" sldId="328"/>
            <ac:spMk id="23" creationId="{8A3B8C7E-E88E-1936-95F4-8CCA25E1D976}"/>
          </ac:spMkLst>
        </pc:spChg>
        <pc:spChg chg="mod">
          <ac:chgData name="James Picot" userId="76a0c0deee7c2a88" providerId="LiveId" clId="{6A1E9A90-6CB1-40CE-8FF2-9ABD671F1EF1}" dt="2025-04-07T14:57:37.280" v="1031"/>
          <ac:spMkLst>
            <pc:docMk/>
            <pc:sldMk cId="3808503169" sldId="328"/>
            <ac:spMk id="34" creationId="{7AA274C1-3AF1-E6C1-009E-56989B2232FA}"/>
          </ac:spMkLst>
        </pc:spChg>
        <pc:spChg chg="mod">
          <ac:chgData name="James Picot" userId="76a0c0deee7c2a88" providerId="LiveId" clId="{6A1E9A90-6CB1-40CE-8FF2-9ABD671F1EF1}" dt="2025-04-07T14:57:37.280" v="1031"/>
          <ac:spMkLst>
            <pc:docMk/>
            <pc:sldMk cId="3808503169" sldId="328"/>
            <ac:spMk id="55" creationId="{0C59A1CD-EB0B-083C-D3BC-E4EF327A6A35}"/>
          </ac:spMkLst>
        </pc:spChg>
        <pc:spChg chg="mod">
          <ac:chgData name="James Picot" userId="76a0c0deee7c2a88" providerId="LiveId" clId="{6A1E9A90-6CB1-40CE-8FF2-9ABD671F1EF1}" dt="2025-04-07T14:57:37.280" v="1031"/>
          <ac:spMkLst>
            <pc:docMk/>
            <pc:sldMk cId="3808503169" sldId="328"/>
            <ac:spMk id="58" creationId="{E8DA9374-01EA-A4B4-E2A9-BB6561E12CC2}"/>
          </ac:spMkLst>
        </pc:spChg>
        <pc:spChg chg="mod">
          <ac:chgData name="James Picot" userId="76a0c0deee7c2a88" providerId="LiveId" clId="{6A1E9A90-6CB1-40CE-8FF2-9ABD671F1EF1}" dt="2025-04-07T14:57:37.280" v="1031"/>
          <ac:spMkLst>
            <pc:docMk/>
            <pc:sldMk cId="3808503169" sldId="328"/>
            <ac:spMk id="65" creationId="{890FC59A-73B6-DF30-595D-62025013B2E9}"/>
          </ac:spMkLst>
        </pc:spChg>
        <pc:spChg chg="mod">
          <ac:chgData name="James Picot" userId="76a0c0deee7c2a88" providerId="LiveId" clId="{6A1E9A90-6CB1-40CE-8FF2-9ABD671F1EF1}" dt="2025-04-07T15:06:14.587" v="1288" actId="14100"/>
          <ac:spMkLst>
            <pc:docMk/>
            <pc:sldMk cId="3808503169" sldId="328"/>
            <ac:spMk id="70" creationId="{38D06D20-E85E-54ED-5CE0-B094EEDD8BAB}"/>
          </ac:spMkLst>
        </pc:spChg>
        <pc:spChg chg="mod">
          <ac:chgData name="James Picot" userId="76a0c0deee7c2a88" providerId="LiveId" clId="{6A1E9A90-6CB1-40CE-8FF2-9ABD671F1EF1}" dt="2025-04-07T14:57:37.280" v="1031"/>
          <ac:spMkLst>
            <pc:docMk/>
            <pc:sldMk cId="3808503169" sldId="328"/>
            <ac:spMk id="78" creationId="{072088C4-0AC2-E2F0-FCC9-CABC05CC4819}"/>
          </ac:spMkLst>
        </pc:spChg>
        <pc:spChg chg="add mod">
          <ac:chgData name="James Picot" userId="76a0c0deee7c2a88" providerId="LiveId" clId="{6A1E9A90-6CB1-40CE-8FF2-9ABD671F1EF1}" dt="2025-04-07T15:03:55.903" v="1268" actId="1076"/>
          <ac:spMkLst>
            <pc:docMk/>
            <pc:sldMk cId="3808503169" sldId="328"/>
            <ac:spMk id="96" creationId="{A6AF73D1-487C-627B-FBD7-2E0FE7854926}"/>
          </ac:spMkLst>
        </pc:spChg>
        <pc:spChg chg="add mod">
          <ac:chgData name="James Picot" userId="76a0c0deee7c2a88" providerId="LiveId" clId="{6A1E9A90-6CB1-40CE-8FF2-9ABD671F1EF1}" dt="2025-04-07T15:06:03.128" v="1287" actId="1037"/>
          <ac:spMkLst>
            <pc:docMk/>
            <pc:sldMk cId="3808503169" sldId="328"/>
            <ac:spMk id="183" creationId="{0B718A6D-DEC4-55FF-827F-81B6821A6B1E}"/>
          </ac:spMkLst>
        </pc:spChg>
        <pc:spChg chg="add mod">
          <ac:chgData name="James Picot" userId="76a0c0deee7c2a88" providerId="LiveId" clId="{6A1E9A90-6CB1-40CE-8FF2-9ABD671F1EF1}" dt="2025-04-07T15:07:32.530" v="1336" actId="20577"/>
          <ac:spMkLst>
            <pc:docMk/>
            <pc:sldMk cId="3808503169" sldId="328"/>
            <ac:spMk id="184" creationId="{826583DB-25C3-3A10-4ED4-14EC023FBCE0}"/>
          </ac:spMkLst>
        </pc:spChg>
        <pc:grpChg chg="mod">
          <ac:chgData name="James Picot" userId="76a0c0deee7c2a88" providerId="LiveId" clId="{6A1E9A90-6CB1-40CE-8FF2-9ABD671F1EF1}" dt="2025-04-07T16:35:15.922" v="1413" actId="14100"/>
          <ac:grpSpMkLst>
            <pc:docMk/>
            <pc:sldMk cId="3808503169" sldId="328"/>
            <ac:grpSpMk id="8" creationId="{5F0BA822-8A7F-F124-DA52-6D1DAC9A4AB6}"/>
          </ac:grpSpMkLst>
        </pc:grpChg>
        <pc:graphicFrameChg chg="mod modGraphic">
          <ac:chgData name="James Picot" userId="76a0c0deee7c2a88" providerId="LiveId" clId="{6A1E9A90-6CB1-40CE-8FF2-9ABD671F1EF1}" dt="2025-04-07T16:35:37.255" v="1417" actId="1076"/>
          <ac:graphicFrameMkLst>
            <pc:docMk/>
            <pc:sldMk cId="3808503169" sldId="328"/>
            <ac:graphicFrameMk id="2" creationId="{5F8EC3E2-6564-C36E-3F4A-447ED5BB9FC7}"/>
          </ac:graphicFrameMkLst>
        </pc:graphicFrameChg>
      </pc:sldChg>
      <pc:sldChg chg="addSp delSp modSp add mod">
        <pc:chgData name="James Picot" userId="76a0c0deee7c2a88" providerId="LiveId" clId="{6A1E9A90-6CB1-40CE-8FF2-9ABD671F1EF1}" dt="2025-04-07T13:47:21.581" v="756" actId="20577"/>
        <pc:sldMkLst>
          <pc:docMk/>
          <pc:sldMk cId="608679490" sldId="329"/>
        </pc:sldMkLst>
      </pc:sldChg>
      <pc:sldChg chg="addSp delSp modSp add mod ord modNotesTx">
        <pc:chgData name="James Picot" userId="76a0c0deee7c2a88" providerId="LiveId" clId="{6A1E9A90-6CB1-40CE-8FF2-9ABD671F1EF1}" dt="2025-04-07T14:55:47.817" v="1003"/>
        <pc:sldMkLst>
          <pc:docMk/>
          <pc:sldMk cId="4121650299" sldId="330"/>
        </pc:sldMkLst>
      </pc:sldChg>
      <pc:sldChg chg="modSp add mod">
        <pc:chgData name="James Picot" userId="76a0c0deee7c2a88" providerId="LiveId" clId="{6A1E9A90-6CB1-40CE-8FF2-9ABD671F1EF1}" dt="2025-04-07T16:47:29.714" v="1712" actId="207"/>
        <pc:sldMkLst>
          <pc:docMk/>
          <pc:sldMk cId="1875664000" sldId="331"/>
        </pc:sldMkLst>
      </pc:sldChg>
      <pc:sldChg chg="modSp add mod">
        <pc:chgData name="James Picot" userId="76a0c0deee7c2a88" providerId="LiveId" clId="{6A1E9A90-6CB1-40CE-8FF2-9ABD671F1EF1}" dt="2025-04-07T16:47:35.450" v="1713" actId="207"/>
        <pc:sldMkLst>
          <pc:docMk/>
          <pc:sldMk cId="2973187522" sldId="332"/>
        </pc:sldMkLst>
      </pc:sldChg>
      <pc:sldChg chg="modSp add mod modNotesTx">
        <pc:chgData name="James Picot" userId="76a0c0deee7c2a88" providerId="LiveId" clId="{6A1E9A90-6CB1-40CE-8FF2-9ABD671F1EF1}" dt="2025-04-13T17:47:40.020" v="2627" actId="20577"/>
        <pc:sldMkLst>
          <pc:docMk/>
          <pc:sldMk cId="1998778934" sldId="333"/>
        </pc:sldMkLst>
      </pc:sldChg>
      <pc:sldChg chg="add del">
        <pc:chgData name="James Picot" userId="76a0c0deee7c2a88" providerId="LiveId" clId="{6A1E9A90-6CB1-40CE-8FF2-9ABD671F1EF1}" dt="2025-04-13T17:54:34.594" v="2737" actId="47"/>
        <pc:sldMkLst>
          <pc:docMk/>
          <pc:sldMk cId="3278052410" sldId="334"/>
        </pc:sldMkLst>
      </pc:sldChg>
      <pc:sldChg chg="add del">
        <pc:chgData name="James Picot" userId="76a0c0deee7c2a88" providerId="LiveId" clId="{6A1E9A90-6CB1-40CE-8FF2-9ABD671F1EF1}" dt="2025-04-13T18:10:50.862" v="3115" actId="47"/>
        <pc:sldMkLst>
          <pc:docMk/>
          <pc:sldMk cId="3308361783" sldId="335"/>
        </pc:sldMkLst>
      </pc:sldChg>
      <pc:sldChg chg="modSp add del mod">
        <pc:chgData name="James Picot" userId="76a0c0deee7c2a88" providerId="LiveId" clId="{6A1E9A90-6CB1-40CE-8FF2-9ABD671F1EF1}" dt="2025-04-13T17:49:25.340" v="2647" actId="47"/>
        <pc:sldMkLst>
          <pc:docMk/>
          <pc:sldMk cId="4199185881" sldId="336"/>
        </pc:sldMkLst>
      </pc:sldChg>
      <pc:sldChg chg="addSp modSp add mod modNotesTx">
        <pc:chgData name="James Picot" userId="76a0c0deee7c2a88" providerId="LiveId" clId="{6A1E9A90-6CB1-40CE-8FF2-9ABD671F1EF1}" dt="2025-04-13T18:05:41.677" v="3074" actId="20577"/>
        <pc:sldMkLst>
          <pc:docMk/>
          <pc:sldMk cId="957399155" sldId="337"/>
        </pc:sldMkLst>
      </pc:sldChg>
      <pc:sldChg chg="modSp add mod modNotesTx">
        <pc:chgData name="James Picot" userId="76a0c0deee7c2a88" providerId="LiveId" clId="{6A1E9A90-6CB1-40CE-8FF2-9ABD671F1EF1}" dt="2025-04-13T17:54:13.274" v="2735" actId="20577"/>
        <pc:sldMkLst>
          <pc:docMk/>
          <pc:sldMk cId="1158574469" sldId="338"/>
        </pc:sldMkLst>
      </pc:sldChg>
      <pc:sldChg chg="modSp add mod modNotesTx">
        <pc:chgData name="James Picot" userId="76a0c0deee7c2a88" providerId="LiveId" clId="{6A1E9A90-6CB1-40CE-8FF2-9ABD671F1EF1}" dt="2025-04-13T17:59:58.937" v="2974" actId="20577"/>
        <pc:sldMkLst>
          <pc:docMk/>
          <pc:sldMk cId="565179184" sldId="339"/>
        </pc:sldMkLst>
      </pc:sldChg>
      <pc:sldChg chg="addSp delSp modSp add mod modNotesTx">
        <pc:chgData name="James Picot" userId="76a0c0deee7c2a88" providerId="LiveId" clId="{6A1E9A90-6CB1-40CE-8FF2-9ABD671F1EF1}" dt="2025-04-13T18:06:18.256" v="3079" actId="20577"/>
        <pc:sldMkLst>
          <pc:docMk/>
          <pc:sldMk cId="3900336186" sldId="340"/>
        </pc:sldMkLst>
      </pc:sldChg>
      <pc:sldChg chg="delSp modSp add mod modNotesTx">
        <pc:chgData name="James Picot" userId="76a0c0deee7c2a88" providerId="LiveId" clId="{6A1E9A90-6CB1-40CE-8FF2-9ABD671F1EF1}" dt="2025-04-13T18:10:43.542" v="3114" actId="20577"/>
        <pc:sldMkLst>
          <pc:docMk/>
          <pc:sldMk cId="3029349036" sldId="341"/>
        </pc:sldMkLst>
      </pc:sldChg>
    </pc:docChg>
  </pc:docChgLst>
  <pc:docChgLst>
    <pc:chgData name="James Picot" userId="76a0c0deee7c2a88" providerId="LiveId" clId="{2FC824EC-B9BF-4E99-B7B5-63ACAA14730A}"/>
    <pc:docChg chg="undo custSel addSld delSld modSld">
      <pc:chgData name="James Picot" userId="76a0c0deee7c2a88" providerId="LiveId" clId="{2FC824EC-B9BF-4E99-B7B5-63ACAA14730A}" dt="2025-04-30T12:01:17.898" v="387" actId="20577"/>
      <pc:docMkLst>
        <pc:docMk/>
      </pc:docMkLst>
      <pc:sldChg chg="modSp mod">
        <pc:chgData name="James Picot" userId="76a0c0deee7c2a88" providerId="LiveId" clId="{2FC824EC-B9BF-4E99-B7B5-63ACAA14730A}" dt="2025-04-18T08:24:58.252" v="19" actId="20577"/>
        <pc:sldMkLst>
          <pc:docMk/>
          <pc:sldMk cId="0" sldId="256"/>
        </pc:sldMkLst>
        <pc:spChg chg="mod">
          <ac:chgData name="James Picot" userId="76a0c0deee7c2a88" providerId="LiveId" clId="{2FC824EC-B9BF-4E99-B7B5-63ACAA14730A}" dt="2025-04-18T08:24:58.252" v="19" actId="20577"/>
          <ac:spMkLst>
            <pc:docMk/>
            <pc:sldMk cId="0" sldId="256"/>
            <ac:spMk id="3" creationId="{D7BBBF62-5432-1652-903D-18004783F775}"/>
          </ac:spMkLst>
        </pc:spChg>
      </pc:sldChg>
      <pc:sldChg chg="addSp delSp modSp mod">
        <pc:chgData name="James Picot" userId="76a0c0deee7c2a88" providerId="LiveId" clId="{2FC824EC-B9BF-4E99-B7B5-63ACAA14730A}" dt="2025-04-18T08:26:01.071" v="28" actId="14100"/>
        <pc:sldMkLst>
          <pc:docMk/>
          <pc:sldMk cId="0" sldId="258"/>
        </pc:sldMkLst>
        <pc:picChg chg="add mod">
          <ac:chgData name="James Picot" userId="76a0c0deee7c2a88" providerId="LiveId" clId="{2FC824EC-B9BF-4E99-B7B5-63ACAA14730A}" dt="2025-04-18T08:26:01.071" v="28" actId="14100"/>
          <ac:picMkLst>
            <pc:docMk/>
            <pc:sldMk cId="0" sldId="258"/>
            <ac:picMk id="4" creationId="{415FBB70-640B-1167-0357-901206F26C52}"/>
          </ac:picMkLst>
        </pc:picChg>
      </pc:sldChg>
      <pc:sldChg chg="del">
        <pc:chgData name="James Picot" userId="76a0c0deee7c2a88" providerId="LiveId" clId="{2FC824EC-B9BF-4E99-B7B5-63ACAA14730A}" dt="2025-04-18T08:26:22.051" v="31" actId="47"/>
        <pc:sldMkLst>
          <pc:docMk/>
          <pc:sldMk cId="0" sldId="260"/>
        </pc:sldMkLst>
      </pc:sldChg>
      <pc:sldChg chg="del">
        <pc:chgData name="James Picot" userId="76a0c0deee7c2a88" providerId="LiveId" clId="{2FC824EC-B9BF-4E99-B7B5-63ACAA14730A}" dt="2025-04-18T08:26:21.275" v="29" actId="47"/>
        <pc:sldMkLst>
          <pc:docMk/>
          <pc:sldMk cId="3203649407" sldId="312"/>
        </pc:sldMkLst>
      </pc:sldChg>
      <pc:sldChg chg="del">
        <pc:chgData name="James Picot" userId="76a0c0deee7c2a88" providerId="LiveId" clId="{2FC824EC-B9BF-4E99-B7B5-63ACAA14730A}" dt="2025-04-18T08:26:23.885" v="33" actId="47"/>
        <pc:sldMkLst>
          <pc:docMk/>
          <pc:sldMk cId="4005310029" sldId="313"/>
        </pc:sldMkLst>
      </pc:sldChg>
      <pc:sldChg chg="del">
        <pc:chgData name="James Picot" userId="76a0c0deee7c2a88" providerId="LiveId" clId="{2FC824EC-B9BF-4E99-B7B5-63ACAA14730A}" dt="2025-04-18T08:26:31.699" v="36" actId="47"/>
        <pc:sldMkLst>
          <pc:docMk/>
          <pc:sldMk cId="4128334925" sldId="322"/>
        </pc:sldMkLst>
      </pc:sldChg>
      <pc:sldChg chg="add del">
        <pc:chgData name="James Picot" userId="76a0c0deee7c2a88" providerId="LiveId" clId="{2FC824EC-B9BF-4E99-B7B5-63ACAA14730A}" dt="2025-04-30T11:47:41.379" v="109" actId="47"/>
        <pc:sldMkLst>
          <pc:docMk/>
          <pc:sldMk cId="3964989577" sldId="326"/>
        </pc:sldMkLst>
      </pc:sldChg>
      <pc:sldChg chg="modSp add del mod">
        <pc:chgData name="James Picot" userId="76a0c0deee7c2a88" providerId="LiveId" clId="{2FC824EC-B9BF-4E99-B7B5-63ACAA14730A}" dt="2025-04-30T12:01:17.898" v="387" actId="20577"/>
        <pc:sldMkLst>
          <pc:docMk/>
          <pc:sldMk cId="3808503169" sldId="328"/>
        </pc:sldMkLst>
        <pc:spChg chg="mod">
          <ac:chgData name="James Picot" userId="76a0c0deee7c2a88" providerId="LiveId" clId="{2FC824EC-B9BF-4E99-B7B5-63ACAA14730A}" dt="2025-04-30T12:01:17.898" v="387" actId="20577"/>
          <ac:spMkLst>
            <pc:docMk/>
            <pc:sldMk cId="3808503169" sldId="328"/>
            <ac:spMk id="96" creationId="{A6AF73D1-487C-627B-FBD7-2E0FE7854926}"/>
          </ac:spMkLst>
        </pc:spChg>
      </pc:sldChg>
      <pc:sldChg chg="del">
        <pc:chgData name="James Picot" userId="76a0c0deee7c2a88" providerId="LiveId" clId="{2FC824EC-B9BF-4E99-B7B5-63ACAA14730A}" dt="2025-04-18T08:26:21.727" v="30" actId="47"/>
        <pc:sldMkLst>
          <pc:docMk/>
          <pc:sldMk cId="608679490" sldId="329"/>
        </pc:sldMkLst>
      </pc:sldChg>
      <pc:sldChg chg="addSp delSp modSp add del mod">
        <pc:chgData name="James Picot" userId="76a0c0deee7c2a88" providerId="LiveId" clId="{2FC824EC-B9BF-4E99-B7B5-63ACAA14730A}" dt="2025-04-30T11:47:39.734" v="108" actId="47"/>
        <pc:sldMkLst>
          <pc:docMk/>
          <pc:sldMk cId="2135187689" sldId="329"/>
        </pc:sldMkLst>
      </pc:sldChg>
      <pc:sldChg chg="del">
        <pc:chgData name="James Picot" userId="76a0c0deee7c2a88" providerId="LiveId" clId="{2FC824EC-B9BF-4E99-B7B5-63ACAA14730A}" dt="2025-04-18T08:26:23.533" v="32" actId="47"/>
        <pc:sldMkLst>
          <pc:docMk/>
          <pc:sldMk cId="4121650299" sldId="330"/>
        </pc:sldMkLst>
      </pc:sldChg>
      <pc:sldChg chg="del">
        <pc:chgData name="James Picot" userId="76a0c0deee7c2a88" providerId="LiveId" clId="{2FC824EC-B9BF-4E99-B7B5-63ACAA14730A}" dt="2025-04-18T08:26:32.089" v="37" actId="47"/>
        <pc:sldMkLst>
          <pc:docMk/>
          <pc:sldMk cId="1875664000" sldId="331"/>
        </pc:sldMkLst>
      </pc:sldChg>
      <pc:sldChg chg="del">
        <pc:chgData name="James Picot" userId="76a0c0deee7c2a88" providerId="LiveId" clId="{2FC824EC-B9BF-4E99-B7B5-63ACAA14730A}" dt="2025-04-18T08:26:32.396" v="38" actId="47"/>
        <pc:sldMkLst>
          <pc:docMk/>
          <pc:sldMk cId="2973187522" sldId="332"/>
        </pc:sldMkLst>
      </pc:sldChg>
      <pc:sldChg chg="del">
        <pc:chgData name="James Picot" userId="76a0c0deee7c2a88" providerId="LiveId" clId="{2FC824EC-B9BF-4E99-B7B5-63ACAA14730A}" dt="2025-04-18T08:26:32.735" v="39" actId="47"/>
        <pc:sldMkLst>
          <pc:docMk/>
          <pc:sldMk cId="1998778934" sldId="333"/>
        </pc:sldMkLst>
      </pc:sldChg>
      <pc:sldChg chg="del">
        <pc:chgData name="James Picot" userId="76a0c0deee7c2a88" providerId="LiveId" clId="{2FC824EC-B9BF-4E99-B7B5-63ACAA14730A}" dt="2025-04-18T08:26:34.353" v="42" actId="47"/>
        <pc:sldMkLst>
          <pc:docMk/>
          <pc:sldMk cId="957399155" sldId="337"/>
        </pc:sldMkLst>
      </pc:sldChg>
      <pc:sldChg chg="del">
        <pc:chgData name="James Picot" userId="76a0c0deee7c2a88" providerId="LiveId" clId="{2FC824EC-B9BF-4E99-B7B5-63ACAA14730A}" dt="2025-04-18T08:26:33.078" v="40" actId="47"/>
        <pc:sldMkLst>
          <pc:docMk/>
          <pc:sldMk cId="1158574469" sldId="338"/>
        </pc:sldMkLst>
      </pc:sldChg>
      <pc:sldChg chg="del">
        <pc:chgData name="James Picot" userId="76a0c0deee7c2a88" providerId="LiveId" clId="{2FC824EC-B9BF-4E99-B7B5-63ACAA14730A}" dt="2025-04-18T08:26:33.422" v="41" actId="47"/>
        <pc:sldMkLst>
          <pc:docMk/>
          <pc:sldMk cId="565179184" sldId="339"/>
        </pc:sldMkLst>
      </pc:sldChg>
      <pc:sldChg chg="del">
        <pc:chgData name="James Picot" userId="76a0c0deee7c2a88" providerId="LiveId" clId="{2FC824EC-B9BF-4E99-B7B5-63ACAA14730A}" dt="2025-04-18T08:26:34.725" v="43" actId="47"/>
        <pc:sldMkLst>
          <pc:docMk/>
          <pc:sldMk cId="3900336186" sldId="340"/>
        </pc:sldMkLst>
      </pc:sldChg>
      <pc:sldChg chg="del">
        <pc:chgData name="James Picot" userId="76a0c0deee7c2a88" providerId="LiveId" clId="{2FC824EC-B9BF-4E99-B7B5-63ACAA14730A}" dt="2025-04-18T08:26:35.200" v="44" actId="47"/>
        <pc:sldMkLst>
          <pc:docMk/>
          <pc:sldMk cId="3029349036" sldId="341"/>
        </pc:sldMkLst>
      </pc:sldChg>
    </pc:docChg>
  </pc:docChgLst>
  <pc:docChgLst>
    <pc:chgData name="James Picot" userId="76a0c0deee7c2a88" providerId="LiveId" clId="{09866D0C-3BC3-4319-8B0A-CB76FFB25B4E}"/>
    <pc:docChg chg="undo redo custSel addSld delSld modSld sldOrd">
      <pc:chgData name="James Picot" userId="76a0c0deee7c2a88" providerId="LiveId" clId="{09866D0C-3BC3-4319-8B0A-CB76FFB25B4E}" dt="2025-04-04T09:09:58.330" v="162" actId="6549"/>
      <pc:docMkLst>
        <pc:docMk/>
      </pc:docMkLst>
      <pc:sldChg chg="addSp modSp mod">
        <pc:chgData name="James Picot" userId="76a0c0deee7c2a88" providerId="LiveId" clId="{09866D0C-3BC3-4319-8B0A-CB76FFB25B4E}" dt="2025-04-04T09:03:03.689" v="106" actId="404"/>
        <pc:sldMkLst>
          <pc:docMk/>
          <pc:sldMk cId="0" sldId="256"/>
        </pc:sldMkLst>
        <pc:spChg chg="add mod">
          <ac:chgData name="James Picot" userId="76a0c0deee7c2a88" providerId="LiveId" clId="{09866D0C-3BC3-4319-8B0A-CB76FFB25B4E}" dt="2025-04-04T09:03:03.689" v="106" actId="404"/>
          <ac:spMkLst>
            <pc:docMk/>
            <pc:sldMk cId="0" sldId="256"/>
            <ac:spMk id="2" creationId="{2EF30DB3-AFCE-524F-EA4A-F15839B5D6BC}"/>
          </ac:spMkLst>
        </pc:spChg>
        <pc:spChg chg="mod">
          <ac:chgData name="James Picot" userId="76a0c0deee7c2a88" providerId="LiveId" clId="{09866D0C-3BC3-4319-8B0A-CB76FFB25B4E}" dt="2025-04-04T08:44:34.046" v="30" actId="207"/>
          <ac:spMkLst>
            <pc:docMk/>
            <pc:sldMk cId="0" sldId="256"/>
            <ac:spMk id="6" creationId="{00000000-0000-0000-0000-000000000000}"/>
          </ac:spMkLst>
        </pc:spChg>
        <pc:spChg chg="mod">
          <ac:chgData name="James Picot" userId="76a0c0deee7c2a88" providerId="LiveId" clId="{09866D0C-3BC3-4319-8B0A-CB76FFB25B4E}" dt="2025-04-04T08:44:30.287" v="29" actId="207"/>
          <ac:spMkLst>
            <pc:docMk/>
            <pc:sldMk cId="0" sldId="256"/>
            <ac:spMk id="10" creationId="{CAE50278-B2D5-A321-09A0-943171DC51CC}"/>
          </ac:spMkLst>
        </pc:spChg>
      </pc:sldChg>
      <pc:sldChg chg="addSp delSp modSp mod">
        <pc:chgData name="James Picot" userId="76a0c0deee7c2a88" providerId="LiveId" clId="{09866D0C-3BC3-4319-8B0A-CB76FFB25B4E}" dt="2025-04-04T09:09:58.330" v="162" actId="6549"/>
        <pc:sldMkLst>
          <pc:docMk/>
          <pc:sldMk cId="0" sldId="258"/>
        </pc:sldMkLst>
        <pc:spChg chg="add mod">
          <ac:chgData name="James Picot" userId="76a0c0deee7c2a88" providerId="LiveId" clId="{09866D0C-3BC3-4319-8B0A-CB76FFB25B4E}" dt="2025-04-04T09:04:16.114" v="115"/>
          <ac:spMkLst>
            <pc:docMk/>
            <pc:sldMk cId="0" sldId="258"/>
            <ac:spMk id="5" creationId="{E1AFB613-D910-8285-E853-F1F5C3E283A9}"/>
          </ac:spMkLst>
        </pc:spChg>
      </pc:sldChg>
      <pc:sldChg chg="del">
        <pc:chgData name="James Picot" userId="76a0c0deee7c2a88" providerId="LiveId" clId="{09866D0C-3BC3-4319-8B0A-CB76FFB25B4E}" dt="2025-04-04T08:45:08.386" v="31" actId="47"/>
        <pc:sldMkLst>
          <pc:docMk/>
          <pc:sldMk cId="0" sldId="259"/>
        </pc:sldMkLst>
      </pc:sldChg>
      <pc:sldChg chg="del">
        <pc:chgData name="James Picot" userId="76a0c0deee7c2a88" providerId="LiveId" clId="{09866D0C-3BC3-4319-8B0A-CB76FFB25B4E}" dt="2025-04-04T08:45:08.386" v="31" actId="47"/>
        <pc:sldMkLst>
          <pc:docMk/>
          <pc:sldMk cId="0" sldId="260"/>
        </pc:sldMkLst>
      </pc:sldChg>
      <pc:sldChg chg="del">
        <pc:chgData name="James Picot" userId="76a0c0deee7c2a88" providerId="LiveId" clId="{09866D0C-3BC3-4319-8B0A-CB76FFB25B4E}" dt="2025-04-04T08:45:08.386" v="31" actId="47"/>
        <pc:sldMkLst>
          <pc:docMk/>
          <pc:sldMk cId="0" sldId="261"/>
        </pc:sldMkLst>
      </pc:sldChg>
      <pc:sldChg chg="del">
        <pc:chgData name="James Picot" userId="76a0c0deee7c2a88" providerId="LiveId" clId="{09866D0C-3BC3-4319-8B0A-CB76FFB25B4E}" dt="2025-04-04T08:45:08.386" v="31" actId="47"/>
        <pc:sldMkLst>
          <pc:docMk/>
          <pc:sldMk cId="0" sldId="262"/>
        </pc:sldMkLst>
      </pc:sldChg>
      <pc:sldChg chg="del">
        <pc:chgData name="James Picot" userId="76a0c0deee7c2a88" providerId="LiveId" clId="{09866D0C-3BC3-4319-8B0A-CB76FFB25B4E}" dt="2025-04-04T08:45:08.386" v="31" actId="47"/>
        <pc:sldMkLst>
          <pc:docMk/>
          <pc:sldMk cId="0" sldId="263"/>
        </pc:sldMkLst>
      </pc:sldChg>
      <pc:sldChg chg="del">
        <pc:chgData name="James Picot" userId="76a0c0deee7c2a88" providerId="LiveId" clId="{09866D0C-3BC3-4319-8B0A-CB76FFB25B4E}" dt="2025-04-04T08:45:08.386" v="31" actId="47"/>
        <pc:sldMkLst>
          <pc:docMk/>
          <pc:sldMk cId="0" sldId="264"/>
        </pc:sldMkLst>
      </pc:sldChg>
      <pc:sldChg chg="del">
        <pc:chgData name="James Picot" userId="76a0c0deee7c2a88" providerId="LiveId" clId="{09866D0C-3BC3-4319-8B0A-CB76FFB25B4E}" dt="2025-04-04T08:45:08.386" v="31" actId="47"/>
        <pc:sldMkLst>
          <pc:docMk/>
          <pc:sldMk cId="0" sldId="265"/>
        </pc:sldMkLst>
      </pc:sldChg>
      <pc:sldChg chg="del">
        <pc:chgData name="James Picot" userId="76a0c0deee7c2a88" providerId="LiveId" clId="{09866D0C-3BC3-4319-8B0A-CB76FFB25B4E}" dt="2025-04-04T08:45:08.386" v="31" actId="47"/>
        <pc:sldMkLst>
          <pc:docMk/>
          <pc:sldMk cId="0" sldId="266"/>
        </pc:sldMkLst>
      </pc:sldChg>
      <pc:sldChg chg="del">
        <pc:chgData name="James Picot" userId="76a0c0deee7c2a88" providerId="LiveId" clId="{09866D0C-3BC3-4319-8B0A-CB76FFB25B4E}" dt="2025-04-04T08:45:14.384" v="32" actId="47"/>
        <pc:sldMkLst>
          <pc:docMk/>
          <pc:sldMk cId="0" sldId="267"/>
        </pc:sldMkLst>
      </pc:sldChg>
      <pc:sldChg chg="del">
        <pc:chgData name="James Picot" userId="76a0c0deee7c2a88" providerId="LiveId" clId="{09866D0C-3BC3-4319-8B0A-CB76FFB25B4E}" dt="2025-04-04T08:45:14.384" v="32" actId="47"/>
        <pc:sldMkLst>
          <pc:docMk/>
          <pc:sldMk cId="0" sldId="268"/>
        </pc:sldMkLst>
      </pc:sldChg>
      <pc:sldChg chg="del">
        <pc:chgData name="James Picot" userId="76a0c0deee7c2a88" providerId="LiveId" clId="{09866D0C-3BC3-4319-8B0A-CB76FFB25B4E}" dt="2025-04-04T08:45:14.384" v="32" actId="47"/>
        <pc:sldMkLst>
          <pc:docMk/>
          <pc:sldMk cId="0" sldId="269"/>
        </pc:sldMkLst>
      </pc:sldChg>
      <pc:sldChg chg="del">
        <pc:chgData name="James Picot" userId="76a0c0deee7c2a88" providerId="LiveId" clId="{09866D0C-3BC3-4319-8B0A-CB76FFB25B4E}" dt="2025-04-04T08:45:14.384" v="32" actId="47"/>
        <pc:sldMkLst>
          <pc:docMk/>
          <pc:sldMk cId="0" sldId="270"/>
        </pc:sldMkLst>
      </pc:sldChg>
      <pc:sldChg chg="del">
        <pc:chgData name="James Picot" userId="76a0c0deee7c2a88" providerId="LiveId" clId="{09866D0C-3BC3-4319-8B0A-CB76FFB25B4E}" dt="2025-04-04T08:45:21.585" v="33" actId="47"/>
        <pc:sldMkLst>
          <pc:docMk/>
          <pc:sldMk cId="0" sldId="271"/>
        </pc:sldMkLst>
      </pc:sldChg>
      <pc:sldChg chg="del">
        <pc:chgData name="James Picot" userId="76a0c0deee7c2a88" providerId="LiveId" clId="{09866D0C-3BC3-4319-8B0A-CB76FFB25B4E}" dt="2025-04-04T08:45:21.585" v="33" actId="47"/>
        <pc:sldMkLst>
          <pc:docMk/>
          <pc:sldMk cId="0" sldId="272"/>
        </pc:sldMkLst>
      </pc:sldChg>
      <pc:sldChg chg="del">
        <pc:chgData name="James Picot" userId="76a0c0deee7c2a88" providerId="LiveId" clId="{09866D0C-3BC3-4319-8B0A-CB76FFB25B4E}" dt="2025-04-04T08:45:21.585" v="33" actId="47"/>
        <pc:sldMkLst>
          <pc:docMk/>
          <pc:sldMk cId="0" sldId="273"/>
        </pc:sldMkLst>
      </pc:sldChg>
      <pc:sldChg chg="del">
        <pc:chgData name="James Picot" userId="76a0c0deee7c2a88" providerId="LiveId" clId="{09866D0C-3BC3-4319-8B0A-CB76FFB25B4E}" dt="2025-04-04T08:45:21.585" v="33" actId="47"/>
        <pc:sldMkLst>
          <pc:docMk/>
          <pc:sldMk cId="0" sldId="274"/>
        </pc:sldMkLst>
      </pc:sldChg>
      <pc:sldChg chg="del">
        <pc:chgData name="James Picot" userId="76a0c0deee7c2a88" providerId="LiveId" clId="{09866D0C-3BC3-4319-8B0A-CB76FFB25B4E}" dt="2025-04-04T08:45:26.684" v="34" actId="47"/>
        <pc:sldMkLst>
          <pc:docMk/>
          <pc:sldMk cId="0" sldId="275"/>
        </pc:sldMkLst>
      </pc:sldChg>
      <pc:sldChg chg="del">
        <pc:chgData name="James Picot" userId="76a0c0deee7c2a88" providerId="LiveId" clId="{09866D0C-3BC3-4319-8B0A-CB76FFB25B4E}" dt="2025-04-04T08:45:26.684" v="34" actId="47"/>
        <pc:sldMkLst>
          <pc:docMk/>
          <pc:sldMk cId="0" sldId="276"/>
        </pc:sldMkLst>
      </pc:sldChg>
      <pc:sldChg chg="del">
        <pc:chgData name="James Picot" userId="76a0c0deee7c2a88" providerId="LiveId" clId="{09866D0C-3BC3-4319-8B0A-CB76FFB25B4E}" dt="2025-04-04T08:45:26.684" v="34" actId="47"/>
        <pc:sldMkLst>
          <pc:docMk/>
          <pc:sldMk cId="0" sldId="277"/>
        </pc:sldMkLst>
      </pc:sldChg>
      <pc:sldChg chg="del">
        <pc:chgData name="James Picot" userId="76a0c0deee7c2a88" providerId="LiveId" clId="{09866D0C-3BC3-4319-8B0A-CB76FFB25B4E}" dt="2025-04-04T08:45:26.684" v="34" actId="47"/>
        <pc:sldMkLst>
          <pc:docMk/>
          <pc:sldMk cId="0" sldId="278"/>
        </pc:sldMkLst>
      </pc:sldChg>
      <pc:sldChg chg="del">
        <pc:chgData name="James Picot" userId="76a0c0deee7c2a88" providerId="LiveId" clId="{09866D0C-3BC3-4319-8B0A-CB76FFB25B4E}" dt="2025-04-04T08:45:37.885" v="35" actId="47"/>
        <pc:sldMkLst>
          <pc:docMk/>
          <pc:sldMk cId="0" sldId="279"/>
        </pc:sldMkLst>
      </pc:sldChg>
      <pc:sldChg chg="del">
        <pc:chgData name="James Picot" userId="76a0c0deee7c2a88" providerId="LiveId" clId="{09866D0C-3BC3-4319-8B0A-CB76FFB25B4E}" dt="2025-04-04T08:45:37.885" v="35" actId="47"/>
        <pc:sldMkLst>
          <pc:docMk/>
          <pc:sldMk cId="0" sldId="280"/>
        </pc:sldMkLst>
      </pc:sldChg>
      <pc:sldChg chg="del">
        <pc:chgData name="James Picot" userId="76a0c0deee7c2a88" providerId="LiveId" clId="{09866D0C-3BC3-4319-8B0A-CB76FFB25B4E}" dt="2025-04-04T08:45:37.885" v="35" actId="47"/>
        <pc:sldMkLst>
          <pc:docMk/>
          <pc:sldMk cId="0" sldId="281"/>
        </pc:sldMkLst>
      </pc:sldChg>
      <pc:sldChg chg="del">
        <pc:chgData name="James Picot" userId="76a0c0deee7c2a88" providerId="LiveId" clId="{09866D0C-3BC3-4319-8B0A-CB76FFB25B4E}" dt="2025-04-04T08:45:37.885" v="35" actId="47"/>
        <pc:sldMkLst>
          <pc:docMk/>
          <pc:sldMk cId="0" sldId="282"/>
        </pc:sldMkLst>
      </pc:sldChg>
      <pc:sldChg chg="del">
        <pc:chgData name="James Picot" userId="76a0c0deee7c2a88" providerId="LiveId" clId="{09866D0C-3BC3-4319-8B0A-CB76FFB25B4E}" dt="2025-04-04T08:45:37.885" v="35" actId="47"/>
        <pc:sldMkLst>
          <pc:docMk/>
          <pc:sldMk cId="0" sldId="283"/>
        </pc:sldMkLst>
      </pc:sldChg>
      <pc:sldChg chg="del">
        <pc:chgData name="James Picot" userId="76a0c0deee7c2a88" providerId="LiveId" clId="{09866D0C-3BC3-4319-8B0A-CB76FFB25B4E}" dt="2025-04-04T08:45:37.885" v="35" actId="47"/>
        <pc:sldMkLst>
          <pc:docMk/>
          <pc:sldMk cId="0" sldId="284"/>
        </pc:sldMkLst>
      </pc:sldChg>
      <pc:sldChg chg="del">
        <pc:chgData name="James Picot" userId="76a0c0deee7c2a88" providerId="LiveId" clId="{09866D0C-3BC3-4319-8B0A-CB76FFB25B4E}" dt="2025-04-04T08:45:37.885" v="35" actId="47"/>
        <pc:sldMkLst>
          <pc:docMk/>
          <pc:sldMk cId="0" sldId="285"/>
        </pc:sldMkLst>
      </pc:sldChg>
      <pc:sldChg chg="del">
        <pc:chgData name="James Picot" userId="76a0c0deee7c2a88" providerId="LiveId" clId="{09866D0C-3BC3-4319-8B0A-CB76FFB25B4E}" dt="2025-04-04T08:45:37.885" v="35" actId="47"/>
        <pc:sldMkLst>
          <pc:docMk/>
          <pc:sldMk cId="0" sldId="286"/>
        </pc:sldMkLst>
      </pc:sldChg>
      <pc:sldChg chg="del">
        <pc:chgData name="James Picot" userId="76a0c0deee7c2a88" providerId="LiveId" clId="{09866D0C-3BC3-4319-8B0A-CB76FFB25B4E}" dt="2025-04-04T08:45:37.885" v="35" actId="47"/>
        <pc:sldMkLst>
          <pc:docMk/>
          <pc:sldMk cId="0" sldId="287"/>
        </pc:sldMkLst>
      </pc:sldChg>
      <pc:sldChg chg="del">
        <pc:chgData name="James Picot" userId="76a0c0deee7c2a88" providerId="LiveId" clId="{09866D0C-3BC3-4319-8B0A-CB76FFB25B4E}" dt="2025-04-04T08:45:37.885" v="35" actId="47"/>
        <pc:sldMkLst>
          <pc:docMk/>
          <pc:sldMk cId="0" sldId="288"/>
        </pc:sldMkLst>
      </pc:sldChg>
      <pc:sldChg chg="del">
        <pc:chgData name="James Picot" userId="76a0c0deee7c2a88" providerId="LiveId" clId="{09866D0C-3BC3-4319-8B0A-CB76FFB25B4E}" dt="2025-04-04T08:45:37.885" v="35" actId="47"/>
        <pc:sldMkLst>
          <pc:docMk/>
          <pc:sldMk cId="0" sldId="289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290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291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292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293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294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295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296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297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298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299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300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301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302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303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304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305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306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307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308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309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310"/>
        </pc:sldMkLst>
      </pc:sldChg>
      <pc:sldChg chg="del">
        <pc:chgData name="James Picot" userId="76a0c0deee7c2a88" providerId="LiveId" clId="{09866D0C-3BC3-4319-8B0A-CB76FFB25B4E}" dt="2025-04-04T08:46:02.558" v="36" actId="47"/>
        <pc:sldMkLst>
          <pc:docMk/>
          <pc:sldMk cId="0" sldId="311"/>
        </pc:sldMkLst>
      </pc:sldChg>
      <pc:sldChg chg="addSp modSp mod">
        <pc:chgData name="James Picot" userId="76a0c0deee7c2a88" providerId="LiveId" clId="{09866D0C-3BC3-4319-8B0A-CB76FFB25B4E}" dt="2025-04-04T09:04:20.703" v="116"/>
        <pc:sldMkLst>
          <pc:docMk/>
          <pc:sldMk cId="3203649407" sldId="312"/>
        </pc:sldMkLst>
      </pc:sldChg>
      <pc:sldChg chg="addSp modSp">
        <pc:chgData name="James Picot" userId="76a0c0deee7c2a88" providerId="LiveId" clId="{09866D0C-3BC3-4319-8B0A-CB76FFB25B4E}" dt="2025-04-04T09:04:31.561" v="119"/>
        <pc:sldMkLst>
          <pc:docMk/>
          <pc:sldMk cId="4005310029" sldId="313"/>
        </pc:sldMkLst>
      </pc:sldChg>
      <pc:sldChg chg="addSp modSp mod">
        <pc:chgData name="James Picot" userId="76a0c0deee7c2a88" providerId="LiveId" clId="{09866D0C-3BC3-4319-8B0A-CB76FFB25B4E}" dt="2025-04-04T09:08:15.679" v="152"/>
        <pc:sldMkLst>
          <pc:docMk/>
          <pc:sldMk cId="2897938583" sldId="314"/>
        </pc:sldMkLst>
      </pc:sldChg>
      <pc:sldChg chg="addSp modSp">
        <pc:chgData name="James Picot" userId="76a0c0deee7c2a88" providerId="LiveId" clId="{09866D0C-3BC3-4319-8B0A-CB76FFB25B4E}" dt="2025-04-04T09:04:36.007" v="120"/>
        <pc:sldMkLst>
          <pc:docMk/>
          <pc:sldMk cId="3860870945" sldId="315"/>
        </pc:sldMkLst>
      </pc:sldChg>
      <pc:sldChg chg="addSp modSp mod">
        <pc:chgData name="James Picot" userId="76a0c0deee7c2a88" providerId="LiveId" clId="{09866D0C-3BC3-4319-8B0A-CB76FFB25B4E}" dt="2025-04-04T09:09:49.905" v="161" actId="14100"/>
        <pc:sldMkLst>
          <pc:docMk/>
          <pc:sldMk cId="1924362196" sldId="316"/>
        </pc:sldMkLst>
      </pc:sldChg>
      <pc:sldChg chg="addSp modSp">
        <pc:chgData name="James Picot" userId="76a0c0deee7c2a88" providerId="LiveId" clId="{09866D0C-3BC3-4319-8B0A-CB76FFB25B4E}" dt="2025-04-04T09:06:49.432" v="143"/>
        <pc:sldMkLst>
          <pc:docMk/>
          <pc:sldMk cId="595249464" sldId="317"/>
        </pc:sldMkLst>
      </pc:sldChg>
      <pc:sldChg chg="addSp modSp mod">
        <pc:chgData name="James Picot" userId="76a0c0deee7c2a88" providerId="LiveId" clId="{09866D0C-3BC3-4319-8B0A-CB76FFB25B4E}" dt="2025-04-04T09:06:33.017" v="141"/>
        <pc:sldMkLst>
          <pc:docMk/>
          <pc:sldMk cId="1722895829" sldId="318"/>
        </pc:sldMkLst>
      </pc:sldChg>
      <pc:sldChg chg="addSp modSp">
        <pc:chgData name="James Picot" userId="76a0c0deee7c2a88" providerId="LiveId" clId="{09866D0C-3BC3-4319-8B0A-CB76FFB25B4E}" dt="2025-04-04T09:04:23.453" v="117"/>
        <pc:sldMkLst>
          <pc:docMk/>
          <pc:sldMk cId="4128334925" sldId="322"/>
        </pc:sldMkLst>
      </pc:sldChg>
      <pc:sldChg chg="addSp modSp mod">
        <pc:chgData name="James Picot" userId="76a0c0deee7c2a88" providerId="LiveId" clId="{09866D0C-3BC3-4319-8B0A-CB76FFB25B4E}" dt="2025-04-04T09:09:37.107" v="159"/>
        <pc:sldMkLst>
          <pc:docMk/>
          <pc:sldMk cId="3788489304" sldId="323"/>
        </pc:sldMkLst>
      </pc:sldChg>
      <pc:sldChg chg="addSp modSp mod">
        <pc:chgData name="James Picot" userId="76a0c0deee7c2a88" providerId="LiveId" clId="{09866D0C-3BC3-4319-8B0A-CB76FFB25B4E}" dt="2025-04-04T09:06:13.769" v="138"/>
        <pc:sldMkLst>
          <pc:docMk/>
          <pc:sldMk cId="3658047492" sldId="324"/>
        </pc:sldMkLst>
      </pc:sldChg>
      <pc:sldChg chg="addSp modSp mod">
        <pc:chgData name="James Picot" userId="76a0c0deee7c2a88" providerId="LiveId" clId="{09866D0C-3BC3-4319-8B0A-CB76FFB25B4E}" dt="2025-04-04T09:05:53.439" v="136"/>
        <pc:sldMkLst>
          <pc:docMk/>
          <pc:sldMk cId="1697249886" sldId="325"/>
        </pc:sldMkLst>
      </pc:sldChg>
      <pc:sldChg chg="addSp modSp add mod ord">
        <pc:chgData name="James Picot" userId="76a0c0deee7c2a88" providerId="LiveId" clId="{09866D0C-3BC3-4319-8B0A-CB76FFB25B4E}" dt="2025-04-04T09:05:08.441" v="124"/>
        <pc:sldMkLst>
          <pc:docMk/>
          <pc:sldMk cId="3964989577" sldId="32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02A51C4-BEDB-7DBF-4873-544FEAFA7C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F636365-558C-0CF7-09A5-1C6BD1C1D2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056313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A5DD7-C678-49EA-A891-C85D9379D2E9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B34794E-14C6-8119-0195-B0E241A1316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7180263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77EDC3E-8A5E-D18B-81D9-E6C4DE4B48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056313" y="7180263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836F0-FBA8-4237-A690-33E24DFDE9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7720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056313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CD579-1BD9-4561-A01A-558B02D43DA9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4563"/>
            <a:ext cx="3606800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69975" y="3638550"/>
            <a:ext cx="8553450" cy="29765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7180263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056313" y="7180263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4F8CD-051D-44D7-BFD0-FCC5E704C4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2982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Question : qu’est-ce pour vous le mental? De suite et axe de réflexion sur vous. Comment vous gérez votre mental?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24F8CD-051D-44D7-BFD0-FCC5E704C4E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51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D6A799-D840-93CD-3532-6B85367B5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77E9F20-8FB1-53A5-393A-898076DC55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D9871F5-FBA1-D84E-EFD3-ABD9E536B3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0E5DB0-E9AB-9020-9800-5830263155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24F8CD-051D-44D7-BFD0-FCC5E704C4E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830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0691545" cy="75530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7" y="0"/>
            <a:ext cx="10691545" cy="755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hape 6"/>
          <p:cNvSpPr txBox="1"/>
          <p:nvPr/>
        </p:nvSpPr>
        <p:spPr>
          <a:xfrm>
            <a:off x="5402787" y="4704494"/>
            <a:ext cx="4591547" cy="1429829"/>
          </a:xfrm>
          <a:prstGeom prst="rect">
            <a:avLst/>
          </a:prstGeom>
        </p:spPr>
        <p:txBody>
          <a:bodyPr vertOverflow="overflow" horzOverflow="overflow" vert="horz" lIns="91440" tIns="45720" rIns="91440" bIns="45720" numCol="1" rtlCol="0" anchor="t" compatLnSpc="0">
            <a:normAutofit/>
          </a:bodyPr>
          <a:lstStyle/>
          <a:p>
            <a:pPr marL="12700" algn="ctr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 kern="1200" spc="55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en-US" sz="3300" kern="1200" spc="55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préparation</a:t>
            </a:r>
            <a:r>
              <a:rPr lang="en-US" sz="3300" kern="1200" spc="55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300" kern="1200" spc="55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mentale</a:t>
            </a:r>
            <a:r>
              <a:rPr lang="en-US" sz="3300" kern="1200" spc="55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3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dans le sport</a:t>
            </a:r>
          </a:p>
        </p:txBody>
      </p:sp>
      <p:pic>
        <p:nvPicPr>
          <p:cNvPr id="18" name="Graphic 13" descr="Sport Balls">
            <a:extLst>
              <a:ext uri="{FF2B5EF4-FFF2-40B4-BE49-F238E27FC236}">
                <a16:creationId xmlns:a16="http://schemas.microsoft.com/office/drawing/2014/main" id="{46AACD57-D870-3B84-E73F-CF22EBDEF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8576" y="2467751"/>
            <a:ext cx="3632129" cy="3632129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20" name="Group 20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729" y="-6588"/>
            <a:ext cx="5471024" cy="7566266"/>
            <a:chOff x="305" y="-5977"/>
            <a:chExt cx="6238675" cy="6863979"/>
          </a:xfrm>
        </p:grpSpPr>
        <p:sp>
          <p:nvSpPr>
            <p:cNvPr id="25" name="Freeform: Shape 21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Freeform: Shape 22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Freeform: Shape 23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shape 6">
            <a:extLst>
              <a:ext uri="{FF2B5EF4-FFF2-40B4-BE49-F238E27FC236}">
                <a16:creationId xmlns:a16="http://schemas.microsoft.com/office/drawing/2014/main" id="{CAE50278-B2D5-A321-09A0-943171DC51CC}"/>
              </a:ext>
            </a:extLst>
          </p:cNvPr>
          <p:cNvSpPr txBox="1"/>
          <p:nvPr/>
        </p:nvSpPr>
        <p:spPr>
          <a:xfrm>
            <a:off x="5650706" y="1189037"/>
            <a:ext cx="4586000" cy="545277"/>
          </a:xfrm>
          <a:prstGeom prst="rect">
            <a:avLst/>
          </a:prstGeom>
          <a:noFill/>
        </p:spPr>
        <p:txBody>
          <a:bodyPr vertOverflow="overflow" horzOverflow="overflow" wrap="square" lIns="0" tIns="50800" rIns="0" bIns="0" numCol="1" compatLnSpc="0">
            <a:spAutoFit/>
          </a:bodyPr>
          <a:lstStyle/>
          <a:p>
            <a:pPr marL="12700" algn="ctr">
              <a:spcBef>
                <a:spcPts val="400"/>
              </a:spcBef>
            </a:pPr>
            <a:r>
              <a:rPr lang="fr-CH" sz="3350" spc="55" dirty="0">
                <a:solidFill>
                  <a:schemeClr val="accent1"/>
                </a:solidFill>
                <a:latin typeface="Arial"/>
                <a:cs typeface="Arial"/>
              </a:rPr>
              <a:t>L3P – SHN 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EF30DB3-AFCE-524F-EA4A-F15839B5D6BC}"/>
              </a:ext>
            </a:extLst>
          </p:cNvPr>
          <p:cNvSpPr txBox="1"/>
          <p:nvPr/>
        </p:nvSpPr>
        <p:spPr>
          <a:xfrm>
            <a:off x="206210" y="7151922"/>
            <a:ext cx="16658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dirty="0"/>
              <a:t>James Picot / L3P-SHN</a:t>
            </a:r>
            <a:endParaRPr lang="fr-FR" sz="11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7BBBF62-5432-1652-903D-18004783F775}"/>
              </a:ext>
            </a:extLst>
          </p:cNvPr>
          <p:cNvSpPr txBox="1"/>
          <p:nvPr/>
        </p:nvSpPr>
        <p:spPr>
          <a:xfrm>
            <a:off x="5959140" y="2923351"/>
            <a:ext cx="4450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800" b="1" dirty="0">
                <a:solidFill>
                  <a:schemeClr val="accent1"/>
                </a:solidFill>
              </a:rPr>
              <a:t>EXERCICES PRATIQUES</a:t>
            </a:r>
            <a:endParaRPr lang="fr-FR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689139" cy="7559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63B99A-73EE-4FBB-B7C4-F9F9BCC25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689139" cy="7559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0">
            <a:extLst>
              <a:ext uri="{FF2B5EF4-FFF2-40B4-BE49-F238E27FC236}">
                <a16:creationId xmlns:a16="http://schemas.microsoft.com/office/drawing/2014/main" id="{A5D2A5D1-BA0D-47D3-B051-DA7743C4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691812" cy="6856205"/>
          </a:xfrm>
          <a:custGeom>
            <a:avLst/>
            <a:gdLst>
              <a:gd name="connsiteX0" fmla="*/ 6789701 w 12192000"/>
              <a:gd name="connsiteY0" fmla="*/ 6151588 h 6219825"/>
              <a:gd name="connsiteX1" fmla="*/ 6788702 w 12192000"/>
              <a:gd name="connsiteY1" fmla="*/ 6151666 h 6219825"/>
              <a:gd name="connsiteX2" fmla="*/ 6788476 w 12192000"/>
              <a:gd name="connsiteY2" fmla="*/ 6152200 h 6219825"/>
              <a:gd name="connsiteX3" fmla="*/ 9834 w 12192000"/>
              <a:gd name="connsiteY3" fmla="*/ 0 h 6219825"/>
              <a:gd name="connsiteX4" fmla="*/ 12357 w 12192000"/>
              <a:gd name="connsiteY4" fmla="*/ 1 h 6219825"/>
              <a:gd name="connsiteX5" fmla="*/ 12192000 w 12192000"/>
              <a:gd name="connsiteY5" fmla="*/ 1 h 6219825"/>
              <a:gd name="connsiteX6" fmla="*/ 12192000 w 12192000"/>
              <a:gd name="connsiteY6" fmla="*/ 5105401 h 6219825"/>
              <a:gd name="connsiteX7" fmla="*/ 12191716 w 12192000"/>
              <a:gd name="connsiteY7" fmla="*/ 5105401 h 6219825"/>
              <a:gd name="connsiteX8" fmla="*/ 12192000 w 12192000"/>
              <a:gd name="connsiteY8" fmla="*/ 5256977 h 6219825"/>
              <a:gd name="connsiteX9" fmla="*/ 12061096 w 12192000"/>
              <a:gd name="connsiteY9" fmla="*/ 5296034 h 6219825"/>
              <a:gd name="connsiteX10" fmla="*/ 11676800 w 12192000"/>
              <a:gd name="connsiteY10" fmla="*/ 5399652 h 6219825"/>
              <a:gd name="connsiteX11" fmla="*/ 10425355 w 12192000"/>
              <a:gd name="connsiteY11" fmla="*/ 5683310 h 6219825"/>
              <a:gd name="connsiteX12" fmla="*/ 9424022 w 12192000"/>
              <a:gd name="connsiteY12" fmla="*/ 5858546 h 6219825"/>
              <a:gd name="connsiteX13" fmla="*/ 8458419 w 12192000"/>
              <a:gd name="connsiteY13" fmla="*/ 5992303 h 6219825"/>
              <a:gd name="connsiteX14" fmla="*/ 7715970 w 12192000"/>
              <a:gd name="connsiteY14" fmla="*/ 6072283 h 6219825"/>
              <a:gd name="connsiteX15" fmla="*/ 6951716 w 12192000"/>
              <a:gd name="connsiteY15" fmla="*/ 6138091 h 6219825"/>
              <a:gd name="connsiteX16" fmla="*/ 6936303 w 12192000"/>
              <a:gd name="connsiteY16" fmla="*/ 6140163 h 6219825"/>
              <a:gd name="connsiteX17" fmla="*/ 6790448 w 12192000"/>
              <a:gd name="connsiteY17" fmla="*/ 6151529 h 6219825"/>
              <a:gd name="connsiteX18" fmla="*/ 6799941 w 12192000"/>
              <a:gd name="connsiteY18" fmla="*/ 6153349 h 6219825"/>
              <a:gd name="connsiteX19" fmla="*/ 6835432 w 12192000"/>
              <a:gd name="connsiteY19" fmla="*/ 6151642 h 6219825"/>
              <a:gd name="connsiteX20" fmla="*/ 6884003 w 12192000"/>
              <a:gd name="connsiteY20" fmla="*/ 6148662 h 6219825"/>
              <a:gd name="connsiteX21" fmla="*/ 7578771 w 12192000"/>
              <a:gd name="connsiteY21" fmla="*/ 6116122 h 6219825"/>
              <a:gd name="connsiteX22" fmla="*/ 8623845 w 12192000"/>
              <a:gd name="connsiteY22" fmla="*/ 6029188 h 6219825"/>
              <a:gd name="connsiteX23" fmla="*/ 9479970 w 12192000"/>
              <a:gd name="connsiteY23" fmla="*/ 5925239 h 6219825"/>
              <a:gd name="connsiteX24" fmla="*/ 10629308 w 12192000"/>
              <a:gd name="connsiteY24" fmla="*/ 5731000 h 6219825"/>
              <a:gd name="connsiteX25" fmla="*/ 11998498 w 12192000"/>
              <a:gd name="connsiteY25" fmla="*/ 5404869 h 6219825"/>
              <a:gd name="connsiteX26" fmla="*/ 12192000 w 12192000"/>
              <a:gd name="connsiteY26" fmla="*/ 5347846 h 6219825"/>
              <a:gd name="connsiteX27" fmla="*/ 12192000 w 12192000"/>
              <a:gd name="connsiteY27" fmla="*/ 5402606 h 6219825"/>
              <a:gd name="connsiteX28" fmla="*/ 11829257 w 12192000"/>
              <a:gd name="connsiteY28" fmla="*/ 5507950 h 6219825"/>
              <a:gd name="connsiteX29" fmla="*/ 10939183 w 12192000"/>
              <a:gd name="connsiteY29" fmla="*/ 5722555 h 6219825"/>
              <a:gd name="connsiteX30" fmla="*/ 9985530 w 12192000"/>
              <a:gd name="connsiteY30" fmla="*/ 5902635 h 6219825"/>
              <a:gd name="connsiteX31" fmla="*/ 9186882 w 12192000"/>
              <a:gd name="connsiteY31" fmla="*/ 6018631 h 6219825"/>
              <a:gd name="connsiteX32" fmla="*/ 8578198 w 12192000"/>
              <a:gd name="connsiteY32" fmla="*/ 6088179 h 6219825"/>
              <a:gd name="connsiteX33" fmla="*/ 7864358 w 12192000"/>
              <a:gd name="connsiteY33" fmla="*/ 6149656 h 6219825"/>
              <a:gd name="connsiteX34" fmla="*/ 6935502 w 12192000"/>
              <a:gd name="connsiteY34" fmla="*/ 6201071 h 6219825"/>
              <a:gd name="connsiteX35" fmla="*/ 6477750 w 12192000"/>
              <a:gd name="connsiteY35" fmla="*/ 6214980 h 6219825"/>
              <a:gd name="connsiteX36" fmla="*/ 6362294 w 12192000"/>
              <a:gd name="connsiteY36" fmla="*/ 6219825 h 6219825"/>
              <a:gd name="connsiteX37" fmla="*/ 6057129 w 12192000"/>
              <a:gd name="connsiteY37" fmla="*/ 6219825 h 6219825"/>
              <a:gd name="connsiteX38" fmla="*/ 5977784 w 12192000"/>
              <a:gd name="connsiteY38" fmla="*/ 6215229 h 6219825"/>
              <a:gd name="connsiteX39" fmla="*/ 5265087 w 12192000"/>
              <a:gd name="connsiteY39" fmla="*/ 6178965 h 6219825"/>
              <a:gd name="connsiteX40" fmla="*/ 4346277 w 12192000"/>
              <a:gd name="connsiteY40" fmla="*/ 6116869 h 6219825"/>
              <a:gd name="connsiteX41" fmla="*/ 3373045 w 12192000"/>
              <a:gd name="connsiteY41" fmla="*/ 6018259 h 6219825"/>
              <a:gd name="connsiteX42" fmla="*/ 2362173 w 12192000"/>
              <a:gd name="connsiteY42" fmla="*/ 5899282 h 6219825"/>
              <a:gd name="connsiteX43" fmla="*/ 1233178 w 12192000"/>
              <a:gd name="connsiteY43" fmla="*/ 5726033 h 6219825"/>
              <a:gd name="connsiteX44" fmla="*/ 68500 w 12192000"/>
              <a:gd name="connsiteY44" fmla="*/ 5486226 h 6219825"/>
              <a:gd name="connsiteX45" fmla="*/ 0 w 12192000"/>
              <a:gd name="connsiteY45" fmla="*/ 5468863 h 6219825"/>
              <a:gd name="connsiteX46" fmla="*/ 0 w 12192000"/>
              <a:gd name="connsiteY46" fmla="*/ 5412351 h 6219825"/>
              <a:gd name="connsiteX47" fmla="*/ 72441 w 12192000"/>
              <a:gd name="connsiteY47" fmla="*/ 5431135 h 6219825"/>
              <a:gd name="connsiteX48" fmla="*/ 600716 w 12192000"/>
              <a:gd name="connsiteY48" fmla="*/ 5549555 h 6219825"/>
              <a:gd name="connsiteX49" fmla="*/ 1769512 w 12192000"/>
              <a:gd name="connsiteY49" fmla="*/ 5759811 h 6219825"/>
              <a:gd name="connsiteX50" fmla="*/ 2613554 w 12192000"/>
              <a:gd name="connsiteY50" fmla="*/ 5876802 h 6219825"/>
              <a:gd name="connsiteX51" fmla="*/ 2581134 w 12192000"/>
              <a:gd name="connsiteY51" fmla="*/ 5866867 h 6219825"/>
              <a:gd name="connsiteX52" fmla="*/ 1112635 w 12192000"/>
              <a:gd name="connsiteY52" fmla="*/ 5534031 h 6219825"/>
              <a:gd name="connsiteX53" fmla="*/ 420412 w 12192000"/>
              <a:gd name="connsiteY53" fmla="*/ 5334514 h 6219825"/>
              <a:gd name="connsiteX54" fmla="*/ 0 w 12192000"/>
              <a:gd name="connsiteY54" fmla="*/ 5195539 h 6219825"/>
              <a:gd name="connsiteX55" fmla="*/ 60 w 12192000"/>
              <a:gd name="connsiteY55" fmla="*/ 5105401 h 6219825"/>
              <a:gd name="connsiteX56" fmla="*/ 0 w 12192000"/>
              <a:gd name="connsiteY56" fmla="*/ 5105401 h 6219825"/>
              <a:gd name="connsiteX57" fmla="*/ 0 w 12192000"/>
              <a:gd name="connsiteY57" fmla="*/ 1 h 6219825"/>
              <a:gd name="connsiteX58" fmla="*/ 9834 w 12192000"/>
              <a:gd name="connsiteY58" fmla="*/ 1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192000" h="6219825">
                <a:moveTo>
                  <a:pt x="6789701" y="6151588"/>
                </a:moveTo>
                <a:lnTo>
                  <a:pt x="6788702" y="6151666"/>
                </a:lnTo>
                <a:cubicBezTo>
                  <a:pt x="6788627" y="6151844"/>
                  <a:pt x="6788551" y="6152022"/>
                  <a:pt x="6788476" y="6152200"/>
                </a:cubicBezTo>
                <a:close/>
                <a:moveTo>
                  <a:pt x="9834" y="0"/>
                </a:moveTo>
                <a:lnTo>
                  <a:pt x="12357" y="1"/>
                </a:lnTo>
                <a:lnTo>
                  <a:pt x="12192000" y="1"/>
                </a:lnTo>
                <a:lnTo>
                  <a:pt x="12192000" y="5105401"/>
                </a:lnTo>
                <a:lnTo>
                  <a:pt x="12191716" y="5105401"/>
                </a:lnTo>
                <a:lnTo>
                  <a:pt x="12192000" y="5256977"/>
                </a:lnTo>
                <a:lnTo>
                  <a:pt x="12061096" y="5296034"/>
                </a:lnTo>
                <a:cubicBezTo>
                  <a:pt x="11933500" y="5332263"/>
                  <a:pt x="11805390" y="5366806"/>
                  <a:pt x="11676800" y="5399652"/>
                </a:cubicBezTo>
                <a:cubicBezTo>
                  <a:pt x="11262789" y="5507204"/>
                  <a:pt x="10845343" y="5600846"/>
                  <a:pt x="10425355" y="5683310"/>
                </a:cubicBezTo>
                <a:cubicBezTo>
                  <a:pt x="10092810" y="5748549"/>
                  <a:pt x="9759033" y="5806970"/>
                  <a:pt x="9424022" y="5858546"/>
                </a:cubicBezTo>
                <a:cubicBezTo>
                  <a:pt x="9102997" y="5908224"/>
                  <a:pt x="8781133" y="5952809"/>
                  <a:pt x="8458419" y="5992303"/>
                </a:cubicBezTo>
                <a:cubicBezTo>
                  <a:pt x="8211360" y="6022481"/>
                  <a:pt x="7963792" y="6048065"/>
                  <a:pt x="7715970" y="6072283"/>
                </a:cubicBezTo>
                <a:lnTo>
                  <a:pt x="6951716" y="6138091"/>
                </a:lnTo>
                <a:lnTo>
                  <a:pt x="6936303" y="6140163"/>
                </a:lnTo>
                <a:lnTo>
                  <a:pt x="6790448" y="6151529"/>
                </a:lnTo>
                <a:lnTo>
                  <a:pt x="6799941" y="6153349"/>
                </a:lnTo>
                <a:cubicBezTo>
                  <a:pt x="6811623" y="6153816"/>
                  <a:pt x="6823734" y="6151642"/>
                  <a:pt x="6835432" y="6151642"/>
                </a:cubicBezTo>
                <a:cubicBezTo>
                  <a:pt x="6851580" y="6151642"/>
                  <a:pt x="6867729" y="6149034"/>
                  <a:pt x="6884003" y="6148662"/>
                </a:cubicBezTo>
                <a:cubicBezTo>
                  <a:pt x="7115805" y="6143198"/>
                  <a:pt x="7347351" y="6131026"/>
                  <a:pt x="7578771" y="6116122"/>
                </a:cubicBezTo>
                <a:cubicBezTo>
                  <a:pt x="7927552" y="6093644"/>
                  <a:pt x="8276080" y="6065453"/>
                  <a:pt x="8623845" y="6029188"/>
                </a:cubicBezTo>
                <a:cubicBezTo>
                  <a:pt x="8909939" y="5999878"/>
                  <a:pt x="9195310" y="5965228"/>
                  <a:pt x="9479970" y="5925239"/>
                </a:cubicBezTo>
                <a:cubicBezTo>
                  <a:pt x="9864901" y="5870842"/>
                  <a:pt x="10248014" y="5806101"/>
                  <a:pt x="10629308" y="5731000"/>
                </a:cubicBezTo>
                <a:cubicBezTo>
                  <a:pt x="11090114" y="5639842"/>
                  <a:pt x="11546975" y="5532291"/>
                  <a:pt x="11998498" y="5404869"/>
                </a:cubicBezTo>
                <a:lnTo>
                  <a:pt x="12192000" y="5347846"/>
                </a:lnTo>
                <a:lnTo>
                  <a:pt x="12192000" y="5402606"/>
                </a:lnTo>
                <a:lnTo>
                  <a:pt x="11829257" y="5507950"/>
                </a:lnTo>
                <a:cubicBezTo>
                  <a:pt x="11534769" y="5587680"/>
                  <a:pt x="11238120" y="5658596"/>
                  <a:pt x="10939183" y="5722555"/>
                </a:cubicBezTo>
                <a:cubicBezTo>
                  <a:pt x="10622824" y="5790365"/>
                  <a:pt x="10304941" y="5850387"/>
                  <a:pt x="9985530" y="5902635"/>
                </a:cubicBezTo>
                <a:cubicBezTo>
                  <a:pt x="9720036" y="5946102"/>
                  <a:pt x="9453814" y="5984764"/>
                  <a:pt x="9186882" y="6018631"/>
                </a:cubicBezTo>
                <a:cubicBezTo>
                  <a:pt x="8984197" y="6044216"/>
                  <a:pt x="8781514" y="6068309"/>
                  <a:pt x="8578198" y="6088179"/>
                </a:cubicBezTo>
                <a:lnTo>
                  <a:pt x="7864358" y="6149656"/>
                </a:lnTo>
                <a:cubicBezTo>
                  <a:pt x="7554994" y="6172009"/>
                  <a:pt x="7245502" y="6189895"/>
                  <a:pt x="6935502" y="6201071"/>
                </a:cubicBezTo>
                <a:lnTo>
                  <a:pt x="6477750" y="6214980"/>
                </a:lnTo>
                <a:cubicBezTo>
                  <a:pt x="6439195" y="6212895"/>
                  <a:pt x="6400529" y="6214521"/>
                  <a:pt x="6362294" y="6219825"/>
                </a:cubicBezTo>
                <a:lnTo>
                  <a:pt x="6057129" y="6219825"/>
                </a:lnTo>
                <a:lnTo>
                  <a:pt x="5977784" y="6215229"/>
                </a:lnTo>
                <a:lnTo>
                  <a:pt x="5265087" y="6178965"/>
                </a:lnTo>
                <a:cubicBezTo>
                  <a:pt x="4958267" y="6166544"/>
                  <a:pt x="4651826" y="6146055"/>
                  <a:pt x="4346277" y="6116869"/>
                </a:cubicBezTo>
                <a:lnTo>
                  <a:pt x="3373045" y="6018259"/>
                </a:lnTo>
                <a:cubicBezTo>
                  <a:pt x="3035412" y="5983982"/>
                  <a:pt x="2698456" y="5944327"/>
                  <a:pt x="2362173" y="5899282"/>
                </a:cubicBezTo>
                <a:cubicBezTo>
                  <a:pt x="1984692" y="5849108"/>
                  <a:pt x="1608364" y="5791358"/>
                  <a:pt x="1233178" y="5726033"/>
                </a:cubicBezTo>
                <a:cubicBezTo>
                  <a:pt x="842181" y="5657291"/>
                  <a:pt x="453758" y="5578770"/>
                  <a:pt x="68500" y="5486226"/>
                </a:cubicBezTo>
                <a:lnTo>
                  <a:pt x="0" y="5468863"/>
                </a:lnTo>
                <a:lnTo>
                  <a:pt x="0" y="5412351"/>
                </a:lnTo>
                <a:lnTo>
                  <a:pt x="72441" y="5431135"/>
                </a:lnTo>
                <a:cubicBezTo>
                  <a:pt x="247961" y="5473331"/>
                  <a:pt x="424164" y="5512608"/>
                  <a:pt x="600716" y="5549555"/>
                </a:cubicBezTo>
                <a:cubicBezTo>
                  <a:pt x="988279" y="5630403"/>
                  <a:pt x="1378133" y="5699330"/>
                  <a:pt x="1769512" y="5759811"/>
                </a:cubicBezTo>
                <a:cubicBezTo>
                  <a:pt x="2052426" y="5803406"/>
                  <a:pt x="2335725" y="5843519"/>
                  <a:pt x="2613554" y="5876802"/>
                </a:cubicBezTo>
                <a:cubicBezTo>
                  <a:pt x="2605544" y="5879410"/>
                  <a:pt x="2594611" y="5869350"/>
                  <a:pt x="2581134" y="5866867"/>
                </a:cubicBezTo>
                <a:cubicBezTo>
                  <a:pt x="2087178" y="5774877"/>
                  <a:pt x="1597684" y="5663937"/>
                  <a:pt x="1112635" y="5534031"/>
                </a:cubicBezTo>
                <a:cubicBezTo>
                  <a:pt x="880453" y="5471934"/>
                  <a:pt x="649713" y="5405428"/>
                  <a:pt x="420412" y="5334514"/>
                </a:cubicBezTo>
                <a:lnTo>
                  <a:pt x="0" y="5195539"/>
                </a:lnTo>
                <a:lnTo>
                  <a:pt x="60" y="5105401"/>
                </a:lnTo>
                <a:lnTo>
                  <a:pt x="0" y="5105401"/>
                </a:lnTo>
                <a:lnTo>
                  <a:pt x="0" y="1"/>
                </a:lnTo>
                <a:lnTo>
                  <a:pt x="9834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1AFB613-D910-8285-E853-F1F5C3E283A9}"/>
              </a:ext>
            </a:extLst>
          </p:cNvPr>
          <p:cNvSpPr txBox="1"/>
          <p:nvPr/>
        </p:nvSpPr>
        <p:spPr>
          <a:xfrm>
            <a:off x="206210" y="7151922"/>
            <a:ext cx="16658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dirty="0"/>
              <a:t>James Picot / L3P-SHN</a:t>
            </a:r>
            <a:endParaRPr lang="fr-FR" sz="11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15FBB70-640B-1167-0357-901206F26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589" y="0"/>
            <a:ext cx="8176917" cy="62206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584E85-E29E-3A71-C678-A395F94EFB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31753E0-FEDE-5346-E57E-EE5D210824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689139" cy="7559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B044669-3503-85BC-E3E0-ED7C1FBE5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689139" cy="7559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0">
            <a:extLst>
              <a:ext uri="{FF2B5EF4-FFF2-40B4-BE49-F238E27FC236}">
                <a16:creationId xmlns:a16="http://schemas.microsoft.com/office/drawing/2014/main" id="{A3EAD27C-06B1-1F33-9E6A-9D79C8D3A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691812" cy="6856205"/>
          </a:xfrm>
          <a:custGeom>
            <a:avLst/>
            <a:gdLst>
              <a:gd name="connsiteX0" fmla="*/ 6789701 w 12192000"/>
              <a:gd name="connsiteY0" fmla="*/ 6151588 h 6219825"/>
              <a:gd name="connsiteX1" fmla="*/ 6788702 w 12192000"/>
              <a:gd name="connsiteY1" fmla="*/ 6151666 h 6219825"/>
              <a:gd name="connsiteX2" fmla="*/ 6788476 w 12192000"/>
              <a:gd name="connsiteY2" fmla="*/ 6152200 h 6219825"/>
              <a:gd name="connsiteX3" fmla="*/ 9834 w 12192000"/>
              <a:gd name="connsiteY3" fmla="*/ 0 h 6219825"/>
              <a:gd name="connsiteX4" fmla="*/ 12357 w 12192000"/>
              <a:gd name="connsiteY4" fmla="*/ 1 h 6219825"/>
              <a:gd name="connsiteX5" fmla="*/ 12192000 w 12192000"/>
              <a:gd name="connsiteY5" fmla="*/ 1 h 6219825"/>
              <a:gd name="connsiteX6" fmla="*/ 12192000 w 12192000"/>
              <a:gd name="connsiteY6" fmla="*/ 5105401 h 6219825"/>
              <a:gd name="connsiteX7" fmla="*/ 12191716 w 12192000"/>
              <a:gd name="connsiteY7" fmla="*/ 5105401 h 6219825"/>
              <a:gd name="connsiteX8" fmla="*/ 12192000 w 12192000"/>
              <a:gd name="connsiteY8" fmla="*/ 5256977 h 6219825"/>
              <a:gd name="connsiteX9" fmla="*/ 12061096 w 12192000"/>
              <a:gd name="connsiteY9" fmla="*/ 5296034 h 6219825"/>
              <a:gd name="connsiteX10" fmla="*/ 11676800 w 12192000"/>
              <a:gd name="connsiteY10" fmla="*/ 5399652 h 6219825"/>
              <a:gd name="connsiteX11" fmla="*/ 10425355 w 12192000"/>
              <a:gd name="connsiteY11" fmla="*/ 5683310 h 6219825"/>
              <a:gd name="connsiteX12" fmla="*/ 9424022 w 12192000"/>
              <a:gd name="connsiteY12" fmla="*/ 5858546 h 6219825"/>
              <a:gd name="connsiteX13" fmla="*/ 8458419 w 12192000"/>
              <a:gd name="connsiteY13" fmla="*/ 5992303 h 6219825"/>
              <a:gd name="connsiteX14" fmla="*/ 7715970 w 12192000"/>
              <a:gd name="connsiteY14" fmla="*/ 6072283 h 6219825"/>
              <a:gd name="connsiteX15" fmla="*/ 6951716 w 12192000"/>
              <a:gd name="connsiteY15" fmla="*/ 6138091 h 6219825"/>
              <a:gd name="connsiteX16" fmla="*/ 6936303 w 12192000"/>
              <a:gd name="connsiteY16" fmla="*/ 6140163 h 6219825"/>
              <a:gd name="connsiteX17" fmla="*/ 6790448 w 12192000"/>
              <a:gd name="connsiteY17" fmla="*/ 6151529 h 6219825"/>
              <a:gd name="connsiteX18" fmla="*/ 6799941 w 12192000"/>
              <a:gd name="connsiteY18" fmla="*/ 6153349 h 6219825"/>
              <a:gd name="connsiteX19" fmla="*/ 6835432 w 12192000"/>
              <a:gd name="connsiteY19" fmla="*/ 6151642 h 6219825"/>
              <a:gd name="connsiteX20" fmla="*/ 6884003 w 12192000"/>
              <a:gd name="connsiteY20" fmla="*/ 6148662 h 6219825"/>
              <a:gd name="connsiteX21" fmla="*/ 7578771 w 12192000"/>
              <a:gd name="connsiteY21" fmla="*/ 6116122 h 6219825"/>
              <a:gd name="connsiteX22" fmla="*/ 8623845 w 12192000"/>
              <a:gd name="connsiteY22" fmla="*/ 6029188 h 6219825"/>
              <a:gd name="connsiteX23" fmla="*/ 9479970 w 12192000"/>
              <a:gd name="connsiteY23" fmla="*/ 5925239 h 6219825"/>
              <a:gd name="connsiteX24" fmla="*/ 10629308 w 12192000"/>
              <a:gd name="connsiteY24" fmla="*/ 5731000 h 6219825"/>
              <a:gd name="connsiteX25" fmla="*/ 11998498 w 12192000"/>
              <a:gd name="connsiteY25" fmla="*/ 5404869 h 6219825"/>
              <a:gd name="connsiteX26" fmla="*/ 12192000 w 12192000"/>
              <a:gd name="connsiteY26" fmla="*/ 5347846 h 6219825"/>
              <a:gd name="connsiteX27" fmla="*/ 12192000 w 12192000"/>
              <a:gd name="connsiteY27" fmla="*/ 5402606 h 6219825"/>
              <a:gd name="connsiteX28" fmla="*/ 11829257 w 12192000"/>
              <a:gd name="connsiteY28" fmla="*/ 5507950 h 6219825"/>
              <a:gd name="connsiteX29" fmla="*/ 10939183 w 12192000"/>
              <a:gd name="connsiteY29" fmla="*/ 5722555 h 6219825"/>
              <a:gd name="connsiteX30" fmla="*/ 9985530 w 12192000"/>
              <a:gd name="connsiteY30" fmla="*/ 5902635 h 6219825"/>
              <a:gd name="connsiteX31" fmla="*/ 9186882 w 12192000"/>
              <a:gd name="connsiteY31" fmla="*/ 6018631 h 6219825"/>
              <a:gd name="connsiteX32" fmla="*/ 8578198 w 12192000"/>
              <a:gd name="connsiteY32" fmla="*/ 6088179 h 6219825"/>
              <a:gd name="connsiteX33" fmla="*/ 7864358 w 12192000"/>
              <a:gd name="connsiteY33" fmla="*/ 6149656 h 6219825"/>
              <a:gd name="connsiteX34" fmla="*/ 6935502 w 12192000"/>
              <a:gd name="connsiteY34" fmla="*/ 6201071 h 6219825"/>
              <a:gd name="connsiteX35" fmla="*/ 6477750 w 12192000"/>
              <a:gd name="connsiteY35" fmla="*/ 6214980 h 6219825"/>
              <a:gd name="connsiteX36" fmla="*/ 6362294 w 12192000"/>
              <a:gd name="connsiteY36" fmla="*/ 6219825 h 6219825"/>
              <a:gd name="connsiteX37" fmla="*/ 6057129 w 12192000"/>
              <a:gd name="connsiteY37" fmla="*/ 6219825 h 6219825"/>
              <a:gd name="connsiteX38" fmla="*/ 5977784 w 12192000"/>
              <a:gd name="connsiteY38" fmla="*/ 6215229 h 6219825"/>
              <a:gd name="connsiteX39" fmla="*/ 5265087 w 12192000"/>
              <a:gd name="connsiteY39" fmla="*/ 6178965 h 6219825"/>
              <a:gd name="connsiteX40" fmla="*/ 4346277 w 12192000"/>
              <a:gd name="connsiteY40" fmla="*/ 6116869 h 6219825"/>
              <a:gd name="connsiteX41" fmla="*/ 3373045 w 12192000"/>
              <a:gd name="connsiteY41" fmla="*/ 6018259 h 6219825"/>
              <a:gd name="connsiteX42" fmla="*/ 2362173 w 12192000"/>
              <a:gd name="connsiteY42" fmla="*/ 5899282 h 6219825"/>
              <a:gd name="connsiteX43" fmla="*/ 1233178 w 12192000"/>
              <a:gd name="connsiteY43" fmla="*/ 5726033 h 6219825"/>
              <a:gd name="connsiteX44" fmla="*/ 68500 w 12192000"/>
              <a:gd name="connsiteY44" fmla="*/ 5486226 h 6219825"/>
              <a:gd name="connsiteX45" fmla="*/ 0 w 12192000"/>
              <a:gd name="connsiteY45" fmla="*/ 5468863 h 6219825"/>
              <a:gd name="connsiteX46" fmla="*/ 0 w 12192000"/>
              <a:gd name="connsiteY46" fmla="*/ 5412351 h 6219825"/>
              <a:gd name="connsiteX47" fmla="*/ 72441 w 12192000"/>
              <a:gd name="connsiteY47" fmla="*/ 5431135 h 6219825"/>
              <a:gd name="connsiteX48" fmla="*/ 600716 w 12192000"/>
              <a:gd name="connsiteY48" fmla="*/ 5549555 h 6219825"/>
              <a:gd name="connsiteX49" fmla="*/ 1769512 w 12192000"/>
              <a:gd name="connsiteY49" fmla="*/ 5759811 h 6219825"/>
              <a:gd name="connsiteX50" fmla="*/ 2613554 w 12192000"/>
              <a:gd name="connsiteY50" fmla="*/ 5876802 h 6219825"/>
              <a:gd name="connsiteX51" fmla="*/ 2581134 w 12192000"/>
              <a:gd name="connsiteY51" fmla="*/ 5866867 h 6219825"/>
              <a:gd name="connsiteX52" fmla="*/ 1112635 w 12192000"/>
              <a:gd name="connsiteY52" fmla="*/ 5534031 h 6219825"/>
              <a:gd name="connsiteX53" fmla="*/ 420412 w 12192000"/>
              <a:gd name="connsiteY53" fmla="*/ 5334514 h 6219825"/>
              <a:gd name="connsiteX54" fmla="*/ 0 w 12192000"/>
              <a:gd name="connsiteY54" fmla="*/ 5195539 h 6219825"/>
              <a:gd name="connsiteX55" fmla="*/ 60 w 12192000"/>
              <a:gd name="connsiteY55" fmla="*/ 5105401 h 6219825"/>
              <a:gd name="connsiteX56" fmla="*/ 0 w 12192000"/>
              <a:gd name="connsiteY56" fmla="*/ 5105401 h 6219825"/>
              <a:gd name="connsiteX57" fmla="*/ 0 w 12192000"/>
              <a:gd name="connsiteY57" fmla="*/ 1 h 6219825"/>
              <a:gd name="connsiteX58" fmla="*/ 9834 w 12192000"/>
              <a:gd name="connsiteY58" fmla="*/ 1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192000" h="6219825">
                <a:moveTo>
                  <a:pt x="6789701" y="6151588"/>
                </a:moveTo>
                <a:lnTo>
                  <a:pt x="6788702" y="6151666"/>
                </a:lnTo>
                <a:cubicBezTo>
                  <a:pt x="6788627" y="6151844"/>
                  <a:pt x="6788551" y="6152022"/>
                  <a:pt x="6788476" y="6152200"/>
                </a:cubicBezTo>
                <a:close/>
                <a:moveTo>
                  <a:pt x="9834" y="0"/>
                </a:moveTo>
                <a:lnTo>
                  <a:pt x="12357" y="1"/>
                </a:lnTo>
                <a:lnTo>
                  <a:pt x="12192000" y="1"/>
                </a:lnTo>
                <a:lnTo>
                  <a:pt x="12192000" y="5105401"/>
                </a:lnTo>
                <a:lnTo>
                  <a:pt x="12191716" y="5105401"/>
                </a:lnTo>
                <a:lnTo>
                  <a:pt x="12192000" y="5256977"/>
                </a:lnTo>
                <a:lnTo>
                  <a:pt x="12061096" y="5296034"/>
                </a:lnTo>
                <a:cubicBezTo>
                  <a:pt x="11933500" y="5332263"/>
                  <a:pt x="11805390" y="5366806"/>
                  <a:pt x="11676800" y="5399652"/>
                </a:cubicBezTo>
                <a:cubicBezTo>
                  <a:pt x="11262789" y="5507204"/>
                  <a:pt x="10845343" y="5600846"/>
                  <a:pt x="10425355" y="5683310"/>
                </a:cubicBezTo>
                <a:cubicBezTo>
                  <a:pt x="10092810" y="5748549"/>
                  <a:pt x="9759033" y="5806970"/>
                  <a:pt x="9424022" y="5858546"/>
                </a:cubicBezTo>
                <a:cubicBezTo>
                  <a:pt x="9102997" y="5908224"/>
                  <a:pt x="8781133" y="5952809"/>
                  <a:pt x="8458419" y="5992303"/>
                </a:cubicBezTo>
                <a:cubicBezTo>
                  <a:pt x="8211360" y="6022481"/>
                  <a:pt x="7963792" y="6048065"/>
                  <a:pt x="7715970" y="6072283"/>
                </a:cubicBezTo>
                <a:lnTo>
                  <a:pt x="6951716" y="6138091"/>
                </a:lnTo>
                <a:lnTo>
                  <a:pt x="6936303" y="6140163"/>
                </a:lnTo>
                <a:lnTo>
                  <a:pt x="6790448" y="6151529"/>
                </a:lnTo>
                <a:lnTo>
                  <a:pt x="6799941" y="6153349"/>
                </a:lnTo>
                <a:cubicBezTo>
                  <a:pt x="6811623" y="6153816"/>
                  <a:pt x="6823734" y="6151642"/>
                  <a:pt x="6835432" y="6151642"/>
                </a:cubicBezTo>
                <a:cubicBezTo>
                  <a:pt x="6851580" y="6151642"/>
                  <a:pt x="6867729" y="6149034"/>
                  <a:pt x="6884003" y="6148662"/>
                </a:cubicBezTo>
                <a:cubicBezTo>
                  <a:pt x="7115805" y="6143198"/>
                  <a:pt x="7347351" y="6131026"/>
                  <a:pt x="7578771" y="6116122"/>
                </a:cubicBezTo>
                <a:cubicBezTo>
                  <a:pt x="7927552" y="6093644"/>
                  <a:pt x="8276080" y="6065453"/>
                  <a:pt x="8623845" y="6029188"/>
                </a:cubicBezTo>
                <a:cubicBezTo>
                  <a:pt x="8909939" y="5999878"/>
                  <a:pt x="9195310" y="5965228"/>
                  <a:pt x="9479970" y="5925239"/>
                </a:cubicBezTo>
                <a:cubicBezTo>
                  <a:pt x="9864901" y="5870842"/>
                  <a:pt x="10248014" y="5806101"/>
                  <a:pt x="10629308" y="5731000"/>
                </a:cubicBezTo>
                <a:cubicBezTo>
                  <a:pt x="11090114" y="5639842"/>
                  <a:pt x="11546975" y="5532291"/>
                  <a:pt x="11998498" y="5404869"/>
                </a:cubicBezTo>
                <a:lnTo>
                  <a:pt x="12192000" y="5347846"/>
                </a:lnTo>
                <a:lnTo>
                  <a:pt x="12192000" y="5402606"/>
                </a:lnTo>
                <a:lnTo>
                  <a:pt x="11829257" y="5507950"/>
                </a:lnTo>
                <a:cubicBezTo>
                  <a:pt x="11534769" y="5587680"/>
                  <a:pt x="11238120" y="5658596"/>
                  <a:pt x="10939183" y="5722555"/>
                </a:cubicBezTo>
                <a:cubicBezTo>
                  <a:pt x="10622824" y="5790365"/>
                  <a:pt x="10304941" y="5850387"/>
                  <a:pt x="9985530" y="5902635"/>
                </a:cubicBezTo>
                <a:cubicBezTo>
                  <a:pt x="9720036" y="5946102"/>
                  <a:pt x="9453814" y="5984764"/>
                  <a:pt x="9186882" y="6018631"/>
                </a:cubicBezTo>
                <a:cubicBezTo>
                  <a:pt x="8984197" y="6044216"/>
                  <a:pt x="8781514" y="6068309"/>
                  <a:pt x="8578198" y="6088179"/>
                </a:cubicBezTo>
                <a:lnTo>
                  <a:pt x="7864358" y="6149656"/>
                </a:lnTo>
                <a:cubicBezTo>
                  <a:pt x="7554994" y="6172009"/>
                  <a:pt x="7245502" y="6189895"/>
                  <a:pt x="6935502" y="6201071"/>
                </a:cubicBezTo>
                <a:lnTo>
                  <a:pt x="6477750" y="6214980"/>
                </a:lnTo>
                <a:cubicBezTo>
                  <a:pt x="6439195" y="6212895"/>
                  <a:pt x="6400529" y="6214521"/>
                  <a:pt x="6362294" y="6219825"/>
                </a:cubicBezTo>
                <a:lnTo>
                  <a:pt x="6057129" y="6219825"/>
                </a:lnTo>
                <a:lnTo>
                  <a:pt x="5977784" y="6215229"/>
                </a:lnTo>
                <a:lnTo>
                  <a:pt x="5265087" y="6178965"/>
                </a:lnTo>
                <a:cubicBezTo>
                  <a:pt x="4958267" y="6166544"/>
                  <a:pt x="4651826" y="6146055"/>
                  <a:pt x="4346277" y="6116869"/>
                </a:cubicBezTo>
                <a:lnTo>
                  <a:pt x="3373045" y="6018259"/>
                </a:lnTo>
                <a:cubicBezTo>
                  <a:pt x="3035412" y="5983982"/>
                  <a:pt x="2698456" y="5944327"/>
                  <a:pt x="2362173" y="5899282"/>
                </a:cubicBezTo>
                <a:cubicBezTo>
                  <a:pt x="1984692" y="5849108"/>
                  <a:pt x="1608364" y="5791358"/>
                  <a:pt x="1233178" y="5726033"/>
                </a:cubicBezTo>
                <a:cubicBezTo>
                  <a:pt x="842181" y="5657291"/>
                  <a:pt x="453758" y="5578770"/>
                  <a:pt x="68500" y="5486226"/>
                </a:cubicBezTo>
                <a:lnTo>
                  <a:pt x="0" y="5468863"/>
                </a:lnTo>
                <a:lnTo>
                  <a:pt x="0" y="5412351"/>
                </a:lnTo>
                <a:lnTo>
                  <a:pt x="72441" y="5431135"/>
                </a:lnTo>
                <a:cubicBezTo>
                  <a:pt x="247961" y="5473331"/>
                  <a:pt x="424164" y="5512608"/>
                  <a:pt x="600716" y="5549555"/>
                </a:cubicBezTo>
                <a:cubicBezTo>
                  <a:pt x="988279" y="5630403"/>
                  <a:pt x="1378133" y="5699330"/>
                  <a:pt x="1769512" y="5759811"/>
                </a:cubicBezTo>
                <a:cubicBezTo>
                  <a:pt x="2052426" y="5803406"/>
                  <a:pt x="2335725" y="5843519"/>
                  <a:pt x="2613554" y="5876802"/>
                </a:cubicBezTo>
                <a:cubicBezTo>
                  <a:pt x="2605544" y="5879410"/>
                  <a:pt x="2594611" y="5869350"/>
                  <a:pt x="2581134" y="5866867"/>
                </a:cubicBezTo>
                <a:cubicBezTo>
                  <a:pt x="2087178" y="5774877"/>
                  <a:pt x="1597684" y="5663937"/>
                  <a:pt x="1112635" y="5534031"/>
                </a:cubicBezTo>
                <a:cubicBezTo>
                  <a:pt x="880453" y="5471934"/>
                  <a:pt x="649713" y="5405428"/>
                  <a:pt x="420412" y="5334514"/>
                </a:cubicBezTo>
                <a:lnTo>
                  <a:pt x="0" y="5195539"/>
                </a:lnTo>
                <a:lnTo>
                  <a:pt x="60" y="5105401"/>
                </a:lnTo>
                <a:lnTo>
                  <a:pt x="0" y="5105401"/>
                </a:lnTo>
                <a:lnTo>
                  <a:pt x="0" y="1"/>
                </a:lnTo>
                <a:lnTo>
                  <a:pt x="9834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" name="shape 2">
            <a:extLst>
              <a:ext uri="{FF2B5EF4-FFF2-40B4-BE49-F238E27FC236}">
                <a16:creationId xmlns:a16="http://schemas.microsoft.com/office/drawing/2014/main" id="{5F8EC3E2-6564-C36E-3F4A-447ED5BB9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04064"/>
              </p:ext>
            </p:extLst>
          </p:nvPr>
        </p:nvGraphicFramePr>
        <p:xfrm>
          <a:off x="334056" y="-146143"/>
          <a:ext cx="7631518" cy="4508824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7631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000"/>
                    </a:p>
                  </a:txBody>
                  <a:tcPr marL="0" marR="0" marT="0" marB="0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878">
                <a:tc>
                  <a:txBody>
                    <a:bodyPr/>
                    <a:lstStyle/>
                    <a:p>
                      <a:pPr marL="992505" marR="993775" algn="ctr">
                        <a:lnSpc>
                          <a:spcPct val="89636"/>
                        </a:lnSpc>
                        <a:spcBef>
                          <a:spcPts val="1600"/>
                        </a:spcBef>
                      </a:pPr>
                      <a:r>
                        <a:rPr lang="fr-CH" sz="3200" b="1" dirty="0">
                          <a:solidFill>
                            <a:schemeClr val="accent1"/>
                          </a:solidFill>
                        </a:rPr>
                        <a:t>NOTRE PROFIL D’ACTION</a:t>
                      </a:r>
                    </a:p>
                    <a:p>
                      <a:pPr marL="992505" marR="993775" algn="ctr">
                        <a:lnSpc>
                          <a:spcPct val="89636"/>
                        </a:lnSpc>
                        <a:spcBef>
                          <a:spcPts val="1600"/>
                        </a:spcBef>
                      </a:pPr>
                      <a:endParaRPr lang="fr-CH" sz="3200" b="1" dirty="0">
                        <a:solidFill>
                          <a:schemeClr val="accent1"/>
                        </a:solidFill>
                      </a:endParaRPr>
                    </a:p>
                    <a:p>
                      <a:pPr marL="992505" marR="993775" algn="ctr">
                        <a:lnSpc>
                          <a:spcPct val="89636"/>
                        </a:lnSpc>
                        <a:spcBef>
                          <a:spcPts val="1600"/>
                        </a:spcBef>
                      </a:pPr>
                      <a:endParaRPr lang="fr-CH" sz="3200" b="1" dirty="0">
                        <a:solidFill>
                          <a:schemeClr val="accent1"/>
                        </a:solidFill>
                      </a:endParaRPr>
                    </a:p>
                    <a:p>
                      <a:pPr marL="992505" marR="993775" algn="ctr">
                        <a:lnSpc>
                          <a:spcPct val="89636"/>
                        </a:lnSpc>
                        <a:spcBef>
                          <a:spcPts val="1600"/>
                        </a:spcBef>
                      </a:pPr>
                      <a:endParaRPr lang="fr-CH" sz="1900" dirty="0">
                        <a:solidFill>
                          <a:schemeClr val="accent1"/>
                        </a:solidFill>
                      </a:endParaRPr>
                    </a:p>
                    <a:p>
                      <a:pPr marL="992505" marR="993775" algn="ctr">
                        <a:lnSpc>
                          <a:spcPct val="89636"/>
                        </a:lnSpc>
                        <a:spcBef>
                          <a:spcPts val="1600"/>
                        </a:spcBef>
                      </a:pPr>
                      <a:endParaRPr lang="fr-CH" sz="1900" dirty="0">
                        <a:solidFill>
                          <a:schemeClr val="accent1"/>
                        </a:solidFill>
                      </a:endParaRPr>
                    </a:p>
                    <a:p>
                      <a:pPr marL="992505" marR="993775" algn="ctr">
                        <a:lnSpc>
                          <a:spcPct val="89636"/>
                        </a:lnSpc>
                        <a:spcBef>
                          <a:spcPts val="1600"/>
                        </a:spcBef>
                      </a:pPr>
                      <a:endParaRPr lang="fr-CH" sz="1900" dirty="0">
                        <a:solidFill>
                          <a:schemeClr val="accent1"/>
                        </a:solidFill>
                      </a:endParaRPr>
                    </a:p>
                    <a:p>
                      <a:pPr marL="992505" marR="993775" algn="ctr">
                        <a:lnSpc>
                          <a:spcPct val="89636"/>
                        </a:lnSpc>
                        <a:spcBef>
                          <a:spcPts val="1600"/>
                        </a:spcBef>
                      </a:pPr>
                      <a:endParaRPr lang="fr-CH" sz="1900" dirty="0">
                        <a:solidFill>
                          <a:schemeClr val="accent1"/>
                        </a:solidFill>
                      </a:endParaRPr>
                    </a:p>
                  </a:txBody>
                  <a:tcPr marL="0" marR="0" marT="169923" marB="0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928495" marR="1944370" algn="ctr">
                        <a:lnSpc>
                          <a:spcPct val="88812"/>
                        </a:lnSpc>
                        <a:spcBef>
                          <a:spcPts val="3300"/>
                        </a:spcBef>
                      </a:pPr>
                      <a:endParaRPr lang="fr-FR" sz="1900" dirty="0"/>
                    </a:p>
                  </a:txBody>
                  <a:tcPr marL="0" marR="0" marT="3504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F7531896-8F88-56DF-0DF5-6D491C7CADB1}"/>
              </a:ext>
            </a:extLst>
          </p:cNvPr>
          <p:cNvSpPr txBox="1"/>
          <p:nvPr/>
        </p:nvSpPr>
        <p:spPr>
          <a:xfrm>
            <a:off x="206210" y="7151922"/>
            <a:ext cx="16658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100" dirty="0"/>
              <a:t>James Picot / L3P-SHN</a:t>
            </a:r>
            <a:endParaRPr lang="fr-FR" sz="1100" dirty="0"/>
          </a:p>
        </p:txBody>
      </p:sp>
      <p:grpSp>
        <p:nvGrpSpPr>
          <p:cNvPr id="8" name="shape 2">
            <a:extLst>
              <a:ext uri="{FF2B5EF4-FFF2-40B4-BE49-F238E27FC236}">
                <a16:creationId xmlns:a16="http://schemas.microsoft.com/office/drawing/2014/main" id="{5F0BA822-8A7F-F124-DA52-6D1DAC9A4AB6}"/>
              </a:ext>
            </a:extLst>
          </p:cNvPr>
          <p:cNvGrpSpPr/>
          <p:nvPr/>
        </p:nvGrpSpPr>
        <p:grpSpPr>
          <a:xfrm>
            <a:off x="4321384" y="-30163"/>
            <a:ext cx="5725472" cy="6019802"/>
            <a:chOff x="0" y="0"/>
            <a:chExt cx="5841369" cy="6500142"/>
          </a:xfrm>
        </p:grpSpPr>
        <p:sp>
          <p:nvSpPr>
            <p:cNvPr id="9" name="shape 3">
              <a:extLst>
                <a:ext uri="{FF2B5EF4-FFF2-40B4-BE49-F238E27FC236}">
                  <a16:creationId xmlns:a16="http://schemas.microsoft.com/office/drawing/2014/main" id="{0A992EE2-7749-88DD-98E6-32543D655321}"/>
                </a:ext>
              </a:extLst>
            </p:cNvPr>
            <p:cNvSpPr/>
            <p:nvPr/>
          </p:nvSpPr>
          <p:spPr>
            <a:xfrm>
              <a:off x="2289317" y="854216"/>
              <a:ext cx="2524473" cy="2868536"/>
            </a:xfrm>
            <a:custGeom>
              <a:avLst/>
              <a:gdLst/>
              <a:ahLst/>
              <a:cxnLst/>
              <a:rect l="0" t="0" r="0" b="0"/>
              <a:pathLst>
                <a:path w="2524473" h="2868536">
                  <a:moveTo>
                    <a:pt x="1076623" y="2868535"/>
                  </a:moveTo>
                  <a:lnTo>
                    <a:pt x="916390" y="2866734"/>
                  </a:lnTo>
                  <a:lnTo>
                    <a:pt x="754975" y="2850005"/>
                  </a:lnTo>
                  <a:lnTo>
                    <a:pt x="593535" y="2818197"/>
                  </a:lnTo>
                  <a:lnTo>
                    <a:pt x="433229" y="2771161"/>
                  </a:lnTo>
                  <a:lnTo>
                    <a:pt x="275215" y="2708746"/>
                  </a:lnTo>
                  <a:lnTo>
                    <a:pt x="120650" y="2630801"/>
                  </a:lnTo>
                  <a:lnTo>
                    <a:pt x="0" y="2555473"/>
                  </a:lnTo>
                  <a:lnTo>
                    <a:pt x="1760546" y="0"/>
                  </a:lnTo>
                  <a:lnTo>
                    <a:pt x="2002604" y="201401"/>
                  </a:lnTo>
                  <a:lnTo>
                    <a:pt x="2218184" y="459981"/>
                  </a:lnTo>
                  <a:lnTo>
                    <a:pt x="2305375" y="599561"/>
                  </a:lnTo>
                  <a:lnTo>
                    <a:pt x="2378471" y="744487"/>
                  </a:lnTo>
                  <a:lnTo>
                    <a:pt x="2437201" y="893622"/>
                  </a:lnTo>
                  <a:lnTo>
                    <a:pt x="2481292" y="1045831"/>
                  </a:lnTo>
                  <a:lnTo>
                    <a:pt x="2510473" y="1199977"/>
                  </a:lnTo>
                  <a:lnTo>
                    <a:pt x="2524473" y="1354925"/>
                  </a:lnTo>
                  <a:lnTo>
                    <a:pt x="2523019" y="1509537"/>
                  </a:lnTo>
                  <a:lnTo>
                    <a:pt x="2505840" y="1662680"/>
                  </a:lnTo>
                  <a:lnTo>
                    <a:pt x="2472665" y="1813216"/>
                  </a:lnTo>
                  <a:lnTo>
                    <a:pt x="2423220" y="1960009"/>
                  </a:lnTo>
                  <a:lnTo>
                    <a:pt x="2357236" y="2101924"/>
                  </a:lnTo>
                  <a:lnTo>
                    <a:pt x="2274440" y="2237824"/>
                  </a:lnTo>
                  <a:lnTo>
                    <a:pt x="2067872" y="2475806"/>
                  </a:lnTo>
                  <a:lnTo>
                    <a:pt x="1819519" y="2658892"/>
                  </a:lnTo>
                  <a:lnTo>
                    <a:pt x="1682569" y="2729472"/>
                  </a:lnTo>
                  <a:lnTo>
                    <a:pt x="1538646" y="2785877"/>
                  </a:lnTo>
                  <a:lnTo>
                    <a:pt x="1388908" y="2827957"/>
                  </a:lnTo>
                  <a:lnTo>
                    <a:pt x="1234515" y="2855560"/>
                  </a:lnTo>
                  <a:close/>
                </a:path>
              </a:pathLst>
            </a:custGeom>
            <a:solidFill>
              <a:srgbClr val="E4FFE4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shape 4">
              <a:extLst>
                <a:ext uri="{FF2B5EF4-FFF2-40B4-BE49-F238E27FC236}">
                  <a16:creationId xmlns:a16="http://schemas.microsoft.com/office/drawing/2014/main" id="{681C1388-E99E-D21D-2823-36CBC4269CF0}"/>
                </a:ext>
              </a:extLst>
            </p:cNvPr>
            <p:cNvSpPr/>
            <p:nvPr/>
          </p:nvSpPr>
          <p:spPr>
            <a:xfrm>
              <a:off x="2275402" y="842510"/>
              <a:ext cx="3180893" cy="3541399"/>
            </a:xfrm>
            <a:custGeom>
              <a:avLst/>
              <a:gdLst/>
              <a:ahLst/>
              <a:cxnLst/>
              <a:rect l="0" t="0" r="0" b="0"/>
              <a:pathLst>
                <a:path w="3180893" h="3541399">
                  <a:moveTo>
                    <a:pt x="1090537" y="2880241"/>
                  </a:moveTo>
                  <a:lnTo>
                    <a:pt x="930304" y="2878440"/>
                  </a:lnTo>
                  <a:lnTo>
                    <a:pt x="768889" y="2861710"/>
                  </a:lnTo>
                  <a:lnTo>
                    <a:pt x="607449" y="2829903"/>
                  </a:lnTo>
                  <a:lnTo>
                    <a:pt x="447143" y="2782867"/>
                  </a:lnTo>
                  <a:lnTo>
                    <a:pt x="289129" y="2720452"/>
                  </a:lnTo>
                  <a:lnTo>
                    <a:pt x="134563" y="2642507"/>
                  </a:lnTo>
                  <a:lnTo>
                    <a:pt x="13913" y="2567179"/>
                  </a:lnTo>
                  <a:lnTo>
                    <a:pt x="1774460" y="11706"/>
                  </a:lnTo>
                  <a:lnTo>
                    <a:pt x="2016519" y="213107"/>
                  </a:lnTo>
                  <a:lnTo>
                    <a:pt x="2232100" y="471687"/>
                  </a:lnTo>
                  <a:lnTo>
                    <a:pt x="2319290" y="611267"/>
                  </a:lnTo>
                  <a:lnTo>
                    <a:pt x="2392387" y="756193"/>
                  </a:lnTo>
                  <a:lnTo>
                    <a:pt x="2451117" y="905329"/>
                  </a:lnTo>
                  <a:lnTo>
                    <a:pt x="2495208" y="1057537"/>
                  </a:lnTo>
                  <a:lnTo>
                    <a:pt x="2524389" y="1211683"/>
                  </a:lnTo>
                  <a:lnTo>
                    <a:pt x="2538389" y="1366631"/>
                  </a:lnTo>
                  <a:lnTo>
                    <a:pt x="2536934" y="1521243"/>
                  </a:lnTo>
                  <a:lnTo>
                    <a:pt x="2519755" y="1674386"/>
                  </a:lnTo>
                  <a:lnTo>
                    <a:pt x="2486579" y="1824921"/>
                  </a:lnTo>
                  <a:lnTo>
                    <a:pt x="2437135" y="1971715"/>
                  </a:lnTo>
                  <a:lnTo>
                    <a:pt x="2371150" y="2113630"/>
                  </a:lnTo>
                  <a:lnTo>
                    <a:pt x="2288353" y="2249530"/>
                  </a:lnTo>
                  <a:lnTo>
                    <a:pt x="2081786" y="2487512"/>
                  </a:lnTo>
                  <a:lnTo>
                    <a:pt x="1833434" y="2670598"/>
                  </a:lnTo>
                  <a:lnTo>
                    <a:pt x="1696483" y="2741178"/>
                  </a:lnTo>
                  <a:lnTo>
                    <a:pt x="1552560" y="2797583"/>
                  </a:lnTo>
                  <a:lnTo>
                    <a:pt x="1402823" y="2839662"/>
                  </a:lnTo>
                  <a:lnTo>
                    <a:pt x="1248429" y="2867265"/>
                  </a:lnTo>
                  <a:close/>
                </a:path>
              </a:pathLst>
            </a:custGeom>
            <a:ln w="19063" cap="flat">
              <a:solidFill>
                <a:srgbClr val="87FF83">
                  <a:alpha val="47450"/>
                </a:srgbClr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shape 5">
              <a:extLst>
                <a:ext uri="{FF2B5EF4-FFF2-40B4-BE49-F238E27FC236}">
                  <a16:creationId xmlns:a16="http://schemas.microsoft.com/office/drawing/2014/main" id="{2FD92550-68A2-9243-5D2F-EC516356F2C6}"/>
                </a:ext>
              </a:extLst>
            </p:cNvPr>
            <p:cNvSpPr/>
            <p:nvPr/>
          </p:nvSpPr>
          <p:spPr>
            <a:xfrm>
              <a:off x="50087" y="4868776"/>
              <a:ext cx="133731" cy="35192"/>
            </a:xfrm>
            <a:custGeom>
              <a:avLst/>
              <a:gdLst/>
              <a:ahLst/>
              <a:cxnLst/>
              <a:rect l="0" t="0" r="0" b="0"/>
              <a:pathLst>
                <a:path w="133731" h="35192">
                  <a:moveTo>
                    <a:pt x="133670" y="17833"/>
                  </a:moveTo>
                  <a:lnTo>
                    <a:pt x="63" y="17357"/>
                  </a:lnTo>
                </a:path>
              </a:pathLst>
            </a:custGeom>
            <a:ln w="34711" cap="flat">
              <a:solidFill>
                <a:srgbClr val="BFBFBF"/>
              </a:solidFill>
              <a:prstDash val="solid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shape 6">
              <a:extLst>
                <a:ext uri="{FF2B5EF4-FFF2-40B4-BE49-F238E27FC236}">
                  <a16:creationId xmlns:a16="http://schemas.microsoft.com/office/drawing/2014/main" id="{7A2DCB32-FFE2-1EBC-3666-B34C456DFEFF}"/>
                </a:ext>
              </a:extLst>
            </p:cNvPr>
            <p:cNvSpPr/>
            <p:nvPr/>
          </p:nvSpPr>
          <p:spPr>
            <a:xfrm>
              <a:off x="77144" y="4666267"/>
              <a:ext cx="5390943" cy="1751209"/>
            </a:xfrm>
            <a:custGeom>
              <a:avLst/>
              <a:gdLst/>
              <a:ahLst/>
              <a:cxnLst/>
              <a:rect l="0" t="0" r="0" b="0"/>
              <a:pathLst>
                <a:path w="5390943" h="1751209">
                  <a:moveTo>
                    <a:pt x="5390943" y="1751208"/>
                  </a:moveTo>
                  <a:lnTo>
                    <a:pt x="0" y="1751208"/>
                  </a:lnTo>
                  <a:lnTo>
                    <a:pt x="5390943" y="0"/>
                  </a:lnTo>
                  <a:close/>
                </a:path>
              </a:pathLst>
            </a:custGeom>
            <a:solidFill>
              <a:srgbClr val="C1CEF3">
                <a:alpha val="45490"/>
              </a:srgbClr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shape 7">
              <a:extLst>
                <a:ext uri="{FF2B5EF4-FFF2-40B4-BE49-F238E27FC236}">
                  <a16:creationId xmlns:a16="http://schemas.microsoft.com/office/drawing/2014/main" id="{9E959FCA-6692-2B70-DD59-45D9CB7E78E4}"/>
                </a:ext>
              </a:extLst>
            </p:cNvPr>
            <p:cNvSpPr/>
            <p:nvPr/>
          </p:nvSpPr>
          <p:spPr>
            <a:xfrm>
              <a:off x="28425" y="4655650"/>
              <a:ext cx="5447373" cy="1769540"/>
            </a:xfrm>
            <a:custGeom>
              <a:avLst/>
              <a:gdLst/>
              <a:ahLst/>
              <a:cxnLst/>
              <a:rect l="0" t="0" r="0" b="0"/>
              <a:pathLst>
                <a:path w="5447373" h="1769540">
                  <a:moveTo>
                    <a:pt x="5439662" y="1761826"/>
                  </a:moveTo>
                  <a:lnTo>
                    <a:pt x="48719" y="1761826"/>
                  </a:lnTo>
                  <a:lnTo>
                    <a:pt x="5439662" y="10618"/>
                  </a:lnTo>
                  <a:close/>
                </a:path>
              </a:pathLst>
            </a:custGeom>
            <a:ln w="15427" cap="flat">
              <a:solidFill>
                <a:srgbClr val="D3FFE4"/>
              </a:solidFill>
              <a:prstDash val="solid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shape 8">
              <a:extLst>
                <a:ext uri="{FF2B5EF4-FFF2-40B4-BE49-F238E27FC236}">
                  <a16:creationId xmlns:a16="http://schemas.microsoft.com/office/drawing/2014/main" id="{8CBBE535-8593-2164-D6AF-CFBC2B74E0D5}"/>
                </a:ext>
              </a:extLst>
            </p:cNvPr>
            <p:cNvSpPr/>
            <p:nvPr/>
          </p:nvSpPr>
          <p:spPr>
            <a:xfrm>
              <a:off x="146555" y="1109848"/>
              <a:ext cx="1704433" cy="5222767"/>
            </a:xfrm>
            <a:custGeom>
              <a:avLst/>
              <a:gdLst/>
              <a:ahLst/>
              <a:cxnLst/>
              <a:rect l="0" t="0" r="0" b="0"/>
              <a:pathLst>
                <a:path w="1704433" h="5222767">
                  <a:moveTo>
                    <a:pt x="0" y="0"/>
                  </a:moveTo>
                  <a:lnTo>
                    <a:pt x="0" y="5222768"/>
                  </a:lnTo>
                  <a:lnTo>
                    <a:pt x="1704433" y="0"/>
                  </a:lnTo>
                  <a:close/>
                </a:path>
              </a:pathLst>
            </a:custGeom>
            <a:solidFill>
              <a:srgbClr val="E9CFEF">
                <a:alpha val="57250"/>
              </a:srgbClr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shape 9">
              <a:extLst>
                <a:ext uri="{FF2B5EF4-FFF2-40B4-BE49-F238E27FC236}">
                  <a16:creationId xmlns:a16="http://schemas.microsoft.com/office/drawing/2014/main" id="{795746AD-A1A8-12C4-0BB0-DB336FB6251B}"/>
                </a:ext>
              </a:extLst>
            </p:cNvPr>
            <p:cNvSpPr/>
            <p:nvPr/>
          </p:nvSpPr>
          <p:spPr>
            <a:xfrm>
              <a:off x="116281" y="1229425"/>
              <a:ext cx="1723013" cy="5180137"/>
            </a:xfrm>
            <a:custGeom>
              <a:avLst/>
              <a:gdLst/>
              <a:ahLst/>
              <a:cxnLst/>
              <a:rect l="0" t="0" r="0" b="0"/>
              <a:pathLst>
                <a:path w="1723013" h="5180137">
                  <a:moveTo>
                    <a:pt x="1707878" y="0"/>
                  </a:moveTo>
                  <a:lnTo>
                    <a:pt x="1635072" y="73545"/>
                  </a:lnTo>
                  <a:lnTo>
                    <a:pt x="1668049" y="84361"/>
                  </a:lnTo>
                  <a:lnTo>
                    <a:pt x="0" y="5172926"/>
                  </a:lnTo>
                  <a:lnTo>
                    <a:pt x="21986" y="5180137"/>
                  </a:lnTo>
                  <a:lnTo>
                    <a:pt x="1690034" y="91572"/>
                  </a:lnTo>
                  <a:lnTo>
                    <a:pt x="1723013" y="102389"/>
                  </a:lnTo>
                  <a:close/>
                </a:path>
              </a:pathLst>
            </a:custGeom>
            <a:solidFill>
              <a:srgbClr val="ED7D31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shape 10">
              <a:extLst>
                <a:ext uri="{FF2B5EF4-FFF2-40B4-BE49-F238E27FC236}">
                  <a16:creationId xmlns:a16="http://schemas.microsoft.com/office/drawing/2014/main" id="{B201442D-1C8A-A59A-BECA-7507A4ECE533}"/>
                </a:ext>
              </a:extLst>
            </p:cNvPr>
            <p:cNvSpPr/>
            <p:nvPr/>
          </p:nvSpPr>
          <p:spPr>
            <a:xfrm>
              <a:off x="108321" y="4661990"/>
              <a:ext cx="5335881" cy="1734975"/>
            </a:xfrm>
            <a:custGeom>
              <a:avLst/>
              <a:gdLst/>
              <a:ahLst/>
              <a:cxnLst/>
              <a:rect l="0" t="0" r="0" b="0"/>
              <a:pathLst>
                <a:path w="5335881" h="1734975">
                  <a:moveTo>
                    <a:pt x="5233628" y="0"/>
                  </a:moveTo>
                  <a:lnTo>
                    <a:pt x="5244213" y="33062"/>
                  </a:lnTo>
                  <a:lnTo>
                    <a:pt x="0" y="1712934"/>
                  </a:lnTo>
                  <a:lnTo>
                    <a:pt x="7057" y="1734975"/>
                  </a:lnTo>
                  <a:lnTo>
                    <a:pt x="5251270" y="55105"/>
                  </a:lnTo>
                  <a:lnTo>
                    <a:pt x="5261854" y="88166"/>
                  </a:lnTo>
                  <a:lnTo>
                    <a:pt x="5335881" y="15850"/>
                  </a:lnTo>
                  <a:close/>
                </a:path>
              </a:pathLst>
            </a:custGeom>
            <a:solidFill>
              <a:srgbClr val="201BFF">
                <a:alpha val="96080"/>
              </a:srgbClr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shape 11">
              <a:extLst>
                <a:ext uri="{FF2B5EF4-FFF2-40B4-BE49-F238E27FC236}">
                  <a16:creationId xmlns:a16="http://schemas.microsoft.com/office/drawing/2014/main" id="{F29228D6-7FAD-30DC-22B4-63FD1B6DA784}"/>
                </a:ext>
              </a:extLst>
            </p:cNvPr>
            <p:cNvSpPr/>
            <p:nvPr/>
          </p:nvSpPr>
          <p:spPr>
            <a:xfrm>
              <a:off x="154267" y="1024988"/>
              <a:ext cx="1665871" cy="208294"/>
            </a:xfrm>
            <a:prstGeom prst="rect">
              <a:avLst/>
            </a:prstGeom>
            <a:solidFill>
              <a:srgbClr val="DB0004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shape 12">
              <a:extLst>
                <a:ext uri="{FF2B5EF4-FFF2-40B4-BE49-F238E27FC236}">
                  <a16:creationId xmlns:a16="http://schemas.microsoft.com/office/drawing/2014/main" id="{8BD7CB29-BA0A-9A5E-8A33-A8B2141F418D}"/>
                </a:ext>
              </a:extLst>
            </p:cNvPr>
            <p:cNvSpPr/>
            <p:nvPr/>
          </p:nvSpPr>
          <p:spPr>
            <a:xfrm>
              <a:off x="1827850" y="1024988"/>
              <a:ext cx="2059203" cy="208294"/>
            </a:xfrm>
            <a:prstGeom prst="rect">
              <a:avLst/>
            </a:prstGeom>
            <a:solidFill>
              <a:srgbClr val="D517DC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shape 13">
              <a:extLst>
                <a:ext uri="{FF2B5EF4-FFF2-40B4-BE49-F238E27FC236}">
                  <a16:creationId xmlns:a16="http://schemas.microsoft.com/office/drawing/2014/main" id="{F21571F2-E77A-C000-887B-5C6C1668EA77}"/>
                </a:ext>
              </a:extLst>
            </p:cNvPr>
            <p:cNvSpPr/>
            <p:nvPr/>
          </p:nvSpPr>
          <p:spPr>
            <a:xfrm>
              <a:off x="3887052" y="1024988"/>
              <a:ext cx="1573322" cy="208294"/>
            </a:xfrm>
            <a:prstGeom prst="rect">
              <a:avLst/>
            </a:prstGeom>
            <a:solidFill>
              <a:srgbClr val="00DE2B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shape 14">
              <a:extLst>
                <a:ext uri="{FF2B5EF4-FFF2-40B4-BE49-F238E27FC236}">
                  <a16:creationId xmlns:a16="http://schemas.microsoft.com/office/drawing/2014/main" id="{41E1F44C-A836-CB27-C421-A947404BBC8F}"/>
                </a:ext>
              </a:extLst>
            </p:cNvPr>
            <p:cNvSpPr/>
            <p:nvPr/>
          </p:nvSpPr>
          <p:spPr>
            <a:xfrm>
              <a:off x="1897262" y="1186994"/>
              <a:ext cx="1912666" cy="547735"/>
            </a:xfrm>
            <a:prstGeom prst="rect">
              <a:avLst/>
            </a:prstGeom>
            <a:solidFill>
              <a:srgbClr val="E3FDED">
                <a:alpha val="20390"/>
              </a:srgbClr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shape 15">
              <a:extLst>
                <a:ext uri="{FF2B5EF4-FFF2-40B4-BE49-F238E27FC236}">
                  <a16:creationId xmlns:a16="http://schemas.microsoft.com/office/drawing/2014/main" id="{8A3B8C7E-E88E-1936-95F4-8CCA25E1D976}"/>
                </a:ext>
              </a:extLst>
            </p:cNvPr>
            <p:cNvSpPr txBox="1"/>
            <p:nvPr/>
          </p:nvSpPr>
          <p:spPr>
            <a:xfrm>
              <a:off x="2262931" y="1023375"/>
              <a:ext cx="1182983" cy="478821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 indent="72390">
                <a:spcBef>
                  <a:spcPts val="100"/>
                </a:spcBef>
              </a:pPr>
              <a:r>
                <a:rPr sz="1300">
                  <a:solidFill>
                    <a:srgbClr val="FFFFFF"/>
                  </a:solidFill>
                  <a:latin typeface="Arial"/>
                  <a:cs typeface="Arial"/>
                </a:rPr>
                <a:t>DEFI </a:t>
              </a:r>
              <a:r>
                <a:rPr sz="1200">
                  <a:solidFill>
                    <a:srgbClr val="FFFFFF"/>
                  </a:solidFill>
                  <a:latin typeface="Arial"/>
                  <a:cs typeface="Arial"/>
                </a:rPr>
                <a:t>et </a:t>
              </a:r>
              <a:r>
                <a:rPr sz="1300">
                  <a:solidFill>
                    <a:srgbClr val="FFFFFF"/>
                  </a:solidFill>
                  <a:latin typeface="Arial"/>
                  <a:cs typeface="Arial"/>
                </a:rPr>
                <a:t>risque</a:t>
              </a:r>
              <a:endParaRPr/>
            </a:p>
            <a:p>
              <a:pPr marL="12700" marR="12700" algn="ctr">
                <a:lnSpc>
                  <a:spcPct val="95618"/>
                </a:lnSpc>
                <a:spcBef>
                  <a:spcPts val="100"/>
                </a:spcBef>
              </a:pPr>
              <a:r>
                <a:rPr sz="850">
                  <a:solidFill>
                    <a:srgbClr val="595959"/>
                  </a:solidFill>
                  <a:latin typeface="Calibri"/>
                  <a:cs typeface="Calibri"/>
                </a:rPr>
                <a:t>Prise de risque optimale Motivation</a:t>
              </a:r>
              <a:endParaRPr/>
            </a:p>
          </p:txBody>
        </p:sp>
        <p:sp>
          <p:nvSpPr>
            <p:cNvPr id="24" name="shape 16">
              <a:extLst>
                <a:ext uri="{FF2B5EF4-FFF2-40B4-BE49-F238E27FC236}">
                  <a16:creationId xmlns:a16="http://schemas.microsoft.com/office/drawing/2014/main" id="{4ED3988F-7E68-60C8-2BB6-1C643CCC9349}"/>
                </a:ext>
              </a:extLst>
            </p:cNvPr>
            <p:cNvSpPr txBox="1"/>
            <p:nvPr/>
          </p:nvSpPr>
          <p:spPr>
            <a:xfrm>
              <a:off x="5175289" y="3126080"/>
              <a:ext cx="267970" cy="1382395"/>
            </a:xfrm>
            <a:prstGeom prst="rect">
              <a:avLst/>
            </a:prstGeom>
            <a:noFill/>
          </p:spPr>
          <p:txBody>
            <a:bodyPr vertOverflow="overflow" horzOverflow="overflow" vert="vert" wrap="square" lIns="0" tIns="0" rIns="12700" bIns="0" numCol="1" compatLnSpc="0">
              <a:spAutoFit/>
            </a:bodyPr>
            <a:lstStyle/>
            <a:p>
              <a:pPr marL="12700" marR="12700" algn="ctr">
                <a:lnSpc>
                  <a:spcPct val="92453"/>
                </a:lnSpc>
                <a:spcBef>
                  <a:spcPts val="100"/>
                </a:spcBef>
              </a:pPr>
              <a:r>
                <a:rPr sz="850" spc="45">
                  <a:solidFill>
                    <a:srgbClr val="404040"/>
                  </a:solidFill>
                  <a:latin typeface="Calibri"/>
                  <a:cs typeface="Calibri"/>
                </a:rPr>
                <a:t>Besoin de sécurité </a:t>
              </a:r>
              <a:r>
                <a:rPr sz="850">
                  <a:solidFill>
                    <a:srgbClr val="404040"/>
                  </a:solidFill>
                  <a:latin typeface="Calibri"/>
                  <a:cs typeface="Calibri"/>
                </a:rPr>
                <a:t>Protection </a:t>
              </a:r>
              <a:r>
                <a:rPr sz="700">
                  <a:solidFill>
                    <a:srgbClr val="404040"/>
                  </a:solidFill>
                  <a:latin typeface="Arial"/>
                  <a:cs typeface="Arial"/>
                </a:rPr>
                <a:t>des </a:t>
              </a:r>
              <a:r>
                <a:rPr sz="850">
                  <a:solidFill>
                    <a:srgbClr val="404040"/>
                  </a:solidFill>
                  <a:latin typeface="Calibri"/>
                  <a:cs typeface="Calibri"/>
                </a:rPr>
                <a:t>compétences</a:t>
              </a:r>
              <a:endParaRPr/>
            </a:p>
          </p:txBody>
        </p:sp>
        <p:sp>
          <p:nvSpPr>
            <p:cNvPr id="25" name="shape 17">
              <a:extLst>
                <a:ext uri="{FF2B5EF4-FFF2-40B4-BE49-F238E27FC236}">
                  <a16:creationId xmlns:a16="http://schemas.microsoft.com/office/drawing/2014/main" id="{789B8F5B-BCDA-2DDD-390B-807E6CDF71B4}"/>
                </a:ext>
              </a:extLst>
            </p:cNvPr>
            <p:cNvSpPr/>
            <p:nvPr/>
          </p:nvSpPr>
          <p:spPr>
            <a:xfrm>
              <a:off x="2323202" y="2481838"/>
              <a:ext cx="2459559" cy="2149005"/>
            </a:xfrm>
            <a:custGeom>
              <a:avLst/>
              <a:gdLst/>
              <a:ahLst/>
              <a:cxnLst/>
              <a:rect l="0" t="0" r="0" b="0"/>
              <a:pathLst>
                <a:path w="2459559" h="2149005">
                  <a:moveTo>
                    <a:pt x="249439" y="2149005"/>
                  </a:moveTo>
                  <a:lnTo>
                    <a:pt x="122775" y="1928746"/>
                  </a:lnTo>
                  <a:lnTo>
                    <a:pt x="35381" y="1669889"/>
                  </a:lnTo>
                  <a:lnTo>
                    <a:pt x="0" y="1404418"/>
                  </a:lnTo>
                  <a:lnTo>
                    <a:pt x="15435" y="1140072"/>
                  </a:lnTo>
                  <a:lnTo>
                    <a:pt x="80487" y="884590"/>
                  </a:lnTo>
                  <a:lnTo>
                    <a:pt x="193959" y="645711"/>
                  </a:lnTo>
                  <a:lnTo>
                    <a:pt x="354651" y="431174"/>
                  </a:lnTo>
                  <a:lnTo>
                    <a:pt x="561367" y="248718"/>
                  </a:lnTo>
                  <a:lnTo>
                    <a:pt x="800966" y="112317"/>
                  </a:lnTo>
                  <a:lnTo>
                    <a:pt x="1055973" y="29870"/>
                  </a:lnTo>
                  <a:lnTo>
                    <a:pt x="1318679" y="0"/>
                  </a:lnTo>
                  <a:lnTo>
                    <a:pt x="1581379" y="21330"/>
                  </a:lnTo>
                  <a:lnTo>
                    <a:pt x="1836363" y="92482"/>
                  </a:lnTo>
                  <a:lnTo>
                    <a:pt x="2075926" y="212080"/>
                  </a:lnTo>
                  <a:lnTo>
                    <a:pt x="2292361" y="378748"/>
                  </a:lnTo>
                  <a:lnTo>
                    <a:pt x="2459559" y="570054"/>
                  </a:lnTo>
                  <a:close/>
                </a:path>
              </a:pathLst>
            </a:custGeom>
            <a:solidFill>
              <a:srgbClr val="E4FFE4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26" name="shape 18">
              <a:extLst>
                <a:ext uri="{FF2B5EF4-FFF2-40B4-BE49-F238E27FC236}">
                  <a16:creationId xmlns:a16="http://schemas.microsoft.com/office/drawing/2014/main" id="{2BFA93D4-D27C-92BC-2119-A178155720CD}"/>
                </a:ext>
              </a:extLst>
            </p:cNvPr>
            <p:cNvSpPr/>
            <p:nvPr/>
          </p:nvSpPr>
          <p:spPr>
            <a:xfrm>
              <a:off x="1768118" y="1930021"/>
              <a:ext cx="3025834" cy="2711976"/>
            </a:xfrm>
            <a:custGeom>
              <a:avLst/>
              <a:gdLst/>
              <a:ahLst/>
              <a:cxnLst/>
              <a:rect l="0" t="0" r="0" b="0"/>
              <a:pathLst>
                <a:path w="3025834" h="2711976">
                  <a:moveTo>
                    <a:pt x="804522" y="2700822"/>
                  </a:moveTo>
                  <a:lnTo>
                    <a:pt x="677857" y="2480562"/>
                  </a:lnTo>
                  <a:lnTo>
                    <a:pt x="590462" y="2221705"/>
                  </a:lnTo>
                  <a:lnTo>
                    <a:pt x="555082" y="1956235"/>
                  </a:lnTo>
                  <a:lnTo>
                    <a:pt x="570517" y="1691888"/>
                  </a:lnTo>
                  <a:lnTo>
                    <a:pt x="635570" y="1436407"/>
                  </a:lnTo>
                  <a:lnTo>
                    <a:pt x="749041" y="1197528"/>
                  </a:lnTo>
                  <a:lnTo>
                    <a:pt x="909734" y="982991"/>
                  </a:lnTo>
                  <a:lnTo>
                    <a:pt x="1116449" y="800535"/>
                  </a:lnTo>
                  <a:lnTo>
                    <a:pt x="1356049" y="664135"/>
                  </a:lnTo>
                  <a:lnTo>
                    <a:pt x="1611055" y="581687"/>
                  </a:lnTo>
                  <a:lnTo>
                    <a:pt x="1873761" y="551817"/>
                  </a:lnTo>
                  <a:lnTo>
                    <a:pt x="2136460" y="573147"/>
                  </a:lnTo>
                  <a:lnTo>
                    <a:pt x="2391444" y="644299"/>
                  </a:lnTo>
                  <a:lnTo>
                    <a:pt x="2631008" y="763897"/>
                  </a:lnTo>
                  <a:lnTo>
                    <a:pt x="2847442" y="930565"/>
                  </a:lnTo>
                  <a:lnTo>
                    <a:pt x="3014641" y="1121871"/>
                  </a:lnTo>
                  <a:close/>
                </a:path>
              </a:pathLst>
            </a:custGeom>
            <a:ln w="15968" cap="flat">
              <a:solidFill>
                <a:srgbClr val="87FF83">
                  <a:alpha val="47450"/>
                </a:srgbClr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" name="shape 19">
              <a:extLst>
                <a:ext uri="{FF2B5EF4-FFF2-40B4-BE49-F238E27FC236}">
                  <a16:creationId xmlns:a16="http://schemas.microsoft.com/office/drawing/2014/main" id="{90659AD0-5015-C570-1D1C-3045BFE78F2A}"/>
                </a:ext>
              </a:extLst>
            </p:cNvPr>
            <p:cNvSpPr txBox="1"/>
            <p:nvPr/>
          </p:nvSpPr>
          <p:spPr>
            <a:xfrm>
              <a:off x="3911392" y="1023375"/>
              <a:ext cx="1500287" cy="378531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 indent="23495">
                <a:spcBef>
                  <a:spcPts val="100"/>
                </a:spcBef>
              </a:pPr>
              <a:r>
                <a:rPr sz="1300" spc="-20">
                  <a:solidFill>
                    <a:srgbClr val="FFFFFF"/>
                  </a:solidFill>
                  <a:latin typeface="Arial"/>
                  <a:cs typeface="Arial"/>
                </a:rPr>
                <a:t>PERFORM. réussite</a:t>
              </a:r>
              <a:endParaRPr/>
            </a:p>
            <a:p>
              <a:pPr marL="12700">
                <a:spcBef>
                  <a:spcPts val="300"/>
                </a:spcBef>
              </a:pPr>
              <a:r>
                <a:rPr sz="850">
                  <a:solidFill>
                    <a:srgbClr val="404040"/>
                  </a:solidFill>
                  <a:latin typeface="Calibri"/>
                  <a:cs typeface="Calibri"/>
                </a:rPr>
                <a:t>Fluidité Performance</a:t>
              </a:r>
              <a:endParaRPr/>
            </a:p>
          </p:txBody>
        </p:sp>
        <p:sp>
          <p:nvSpPr>
            <p:cNvPr id="28" name="shape 20">
              <a:extLst>
                <a:ext uri="{FF2B5EF4-FFF2-40B4-BE49-F238E27FC236}">
                  <a16:creationId xmlns:a16="http://schemas.microsoft.com/office/drawing/2014/main" id="{5D334941-8A24-C819-C6BE-C16D7564E53B}"/>
                </a:ext>
              </a:extLst>
            </p:cNvPr>
            <p:cNvSpPr/>
            <p:nvPr/>
          </p:nvSpPr>
          <p:spPr>
            <a:xfrm>
              <a:off x="82000" y="2602619"/>
              <a:ext cx="5349107" cy="3816869"/>
            </a:xfrm>
            <a:custGeom>
              <a:avLst/>
              <a:gdLst/>
              <a:ahLst/>
              <a:cxnLst/>
              <a:rect l="0" t="0" r="0" b="0"/>
              <a:pathLst>
                <a:path w="5349107" h="3816869">
                  <a:moveTo>
                    <a:pt x="5349107" y="0"/>
                  </a:moveTo>
                  <a:lnTo>
                    <a:pt x="5246881" y="16020"/>
                  </a:lnTo>
                  <a:lnTo>
                    <a:pt x="5267019" y="44292"/>
                  </a:lnTo>
                  <a:lnTo>
                    <a:pt x="0" y="3798020"/>
                  </a:lnTo>
                  <a:lnTo>
                    <a:pt x="13425" y="3816869"/>
                  </a:lnTo>
                  <a:lnTo>
                    <a:pt x="5280445" y="63142"/>
                  </a:lnTo>
                  <a:lnTo>
                    <a:pt x="5300584" y="91416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29" name="shape 21">
              <a:extLst>
                <a:ext uri="{FF2B5EF4-FFF2-40B4-BE49-F238E27FC236}">
                  <a16:creationId xmlns:a16="http://schemas.microsoft.com/office/drawing/2014/main" id="{4D10B582-6672-D2CE-679A-65875F9B52F9}"/>
                </a:ext>
              </a:extLst>
            </p:cNvPr>
            <p:cNvSpPr/>
            <p:nvPr/>
          </p:nvSpPr>
          <p:spPr>
            <a:xfrm>
              <a:off x="1495868" y="573867"/>
              <a:ext cx="3165242" cy="3580475"/>
            </a:xfrm>
            <a:custGeom>
              <a:avLst/>
              <a:gdLst/>
              <a:ahLst/>
              <a:cxnLst/>
              <a:rect l="0" t="0" r="0" b="0"/>
              <a:pathLst>
                <a:path w="3165242" h="3580475">
                  <a:moveTo>
                    <a:pt x="6425" y="957177"/>
                  </a:moveTo>
                  <a:cubicBezTo>
                    <a:pt x="1142806" y="649060"/>
                    <a:pt x="2479112" y="1362768"/>
                    <a:pt x="3150578" y="2636441"/>
                  </a:cubicBezTo>
                </a:path>
              </a:pathLst>
            </a:custGeom>
            <a:ln w="15427" cap="flat">
              <a:solidFill>
                <a:srgbClr val="4472C4">
                  <a:alpha val="32550"/>
                </a:srgbClr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" name="shape 22">
              <a:extLst>
                <a:ext uri="{FF2B5EF4-FFF2-40B4-BE49-F238E27FC236}">
                  <a16:creationId xmlns:a16="http://schemas.microsoft.com/office/drawing/2014/main" id="{E180D30B-B7D5-3EB1-D73A-1E38C6965365}"/>
                </a:ext>
              </a:extLst>
            </p:cNvPr>
            <p:cNvSpPr/>
            <p:nvPr/>
          </p:nvSpPr>
          <p:spPr>
            <a:xfrm>
              <a:off x="1457927" y="771162"/>
              <a:ext cx="3051880" cy="3443362"/>
            </a:xfrm>
            <a:custGeom>
              <a:avLst/>
              <a:gdLst/>
              <a:ahLst/>
              <a:cxnLst/>
              <a:rect l="0" t="0" r="0" b="0"/>
              <a:pathLst>
                <a:path w="3051880" h="3443362">
                  <a:moveTo>
                    <a:pt x="6518" y="928420"/>
                  </a:moveTo>
                  <a:cubicBezTo>
                    <a:pt x="1103589" y="658048"/>
                    <a:pt x="2372836" y="1325997"/>
                    <a:pt x="3041509" y="2525602"/>
                  </a:cubicBezTo>
                </a:path>
              </a:pathLst>
            </a:custGeom>
            <a:ln w="15427" cap="flat">
              <a:solidFill>
                <a:srgbClr val="4472C4">
                  <a:alpha val="38430"/>
                </a:srgbClr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" name="shape 23">
              <a:extLst>
                <a:ext uri="{FF2B5EF4-FFF2-40B4-BE49-F238E27FC236}">
                  <a16:creationId xmlns:a16="http://schemas.microsoft.com/office/drawing/2014/main" id="{15F62AB4-29DC-5C8C-C47D-16AC84E272C5}"/>
                </a:ext>
              </a:extLst>
            </p:cNvPr>
            <p:cNvSpPr/>
            <p:nvPr/>
          </p:nvSpPr>
          <p:spPr>
            <a:xfrm>
              <a:off x="1334260" y="1534150"/>
              <a:ext cx="200522" cy="162007"/>
            </a:xfrm>
            <a:custGeom>
              <a:avLst/>
              <a:gdLst/>
              <a:ahLst/>
              <a:cxnLst/>
              <a:rect l="0" t="0" r="0" b="0"/>
              <a:pathLst>
                <a:path w="200522" h="162007">
                  <a:moveTo>
                    <a:pt x="0" y="81003"/>
                  </a:moveTo>
                  <a:cubicBezTo>
                    <a:pt x="0" y="36266"/>
                    <a:pt x="44887" y="0"/>
                    <a:pt x="100260" y="0"/>
                  </a:cubicBezTo>
                  <a:cubicBezTo>
                    <a:pt x="155633" y="0"/>
                    <a:pt x="200521" y="36266"/>
                    <a:pt x="200521" y="81003"/>
                  </a:cubicBezTo>
                  <a:cubicBezTo>
                    <a:pt x="200521" y="125740"/>
                    <a:pt x="155633" y="162006"/>
                    <a:pt x="100260" y="162006"/>
                  </a:cubicBezTo>
                  <a:cubicBezTo>
                    <a:pt x="44887" y="162006"/>
                    <a:pt x="0" y="125740"/>
                    <a:pt x="0" y="81003"/>
                  </a:cubicBezTo>
                  <a:close/>
                </a:path>
              </a:pathLst>
            </a:custGeom>
            <a:solidFill>
              <a:srgbClr val="D1D2FF">
                <a:alpha val="38820"/>
              </a:srgbClr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32" name="shape 24">
              <a:extLst>
                <a:ext uri="{FF2B5EF4-FFF2-40B4-BE49-F238E27FC236}">
                  <a16:creationId xmlns:a16="http://schemas.microsoft.com/office/drawing/2014/main" id="{20D97D7F-1453-031F-D775-ED2DD3F99238}"/>
                </a:ext>
              </a:extLst>
            </p:cNvPr>
            <p:cNvSpPr/>
            <p:nvPr/>
          </p:nvSpPr>
          <p:spPr>
            <a:xfrm>
              <a:off x="1326547" y="1526435"/>
              <a:ext cx="215947" cy="177382"/>
            </a:xfrm>
            <a:custGeom>
              <a:avLst/>
              <a:gdLst/>
              <a:ahLst/>
              <a:cxnLst/>
              <a:rect l="0" t="0" r="0" b="0"/>
              <a:pathLst>
                <a:path w="215947" h="177382">
                  <a:moveTo>
                    <a:pt x="7712" y="88718"/>
                  </a:moveTo>
                  <a:cubicBezTo>
                    <a:pt x="7712" y="43981"/>
                    <a:pt x="52601" y="7715"/>
                    <a:pt x="107973" y="7715"/>
                  </a:cubicBezTo>
                  <a:cubicBezTo>
                    <a:pt x="163346" y="7715"/>
                    <a:pt x="208234" y="43981"/>
                    <a:pt x="208234" y="88718"/>
                  </a:cubicBezTo>
                  <a:cubicBezTo>
                    <a:pt x="208234" y="133454"/>
                    <a:pt x="163346" y="169721"/>
                    <a:pt x="107973" y="169721"/>
                  </a:cubicBezTo>
                  <a:cubicBezTo>
                    <a:pt x="52601" y="169721"/>
                    <a:pt x="7712" y="133454"/>
                    <a:pt x="7712" y="88718"/>
                  </a:cubicBezTo>
                  <a:close/>
                </a:path>
              </a:pathLst>
            </a:custGeom>
            <a:ln w="15427" cap="flat">
              <a:solidFill>
                <a:srgbClr val="2F528F">
                  <a:alpha val="36470"/>
                </a:srgbClr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" name="shape 25">
              <a:extLst>
                <a:ext uri="{FF2B5EF4-FFF2-40B4-BE49-F238E27FC236}">
                  <a16:creationId xmlns:a16="http://schemas.microsoft.com/office/drawing/2014/main" id="{95A4B960-A384-A3E0-E870-5CC5BEE00BEF}"/>
                </a:ext>
              </a:extLst>
            </p:cNvPr>
            <p:cNvSpPr txBox="1"/>
            <p:nvPr/>
          </p:nvSpPr>
          <p:spPr>
            <a:xfrm>
              <a:off x="204844" y="1023375"/>
              <a:ext cx="1485716" cy="687771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95885">
                <a:spcBef>
                  <a:spcPts val="100"/>
                </a:spcBef>
              </a:pPr>
              <a:r>
                <a:rPr sz="1300" spc="-5" dirty="0">
                  <a:solidFill>
                    <a:srgbClr val="FFFFFF"/>
                  </a:solidFill>
                  <a:latin typeface="Arial"/>
                  <a:cs typeface="Arial"/>
                </a:rPr>
                <a:t>PANIQUE </a:t>
              </a:r>
              <a:r>
                <a:rPr sz="1200" spc="-5" dirty="0">
                  <a:solidFill>
                    <a:srgbClr val="FFFFFF"/>
                  </a:solidFill>
                  <a:latin typeface="Arial"/>
                  <a:cs typeface="Arial"/>
                </a:rPr>
                <a:t>et </a:t>
              </a:r>
              <a:r>
                <a:rPr sz="1300" spc="-5" dirty="0">
                  <a:solidFill>
                    <a:srgbClr val="FFFFFF"/>
                  </a:solidFill>
                  <a:latin typeface="Arial"/>
                  <a:cs typeface="Arial"/>
                </a:rPr>
                <a:t>stress</a:t>
              </a:r>
              <a:endParaRPr dirty="0"/>
            </a:p>
            <a:p>
              <a:pPr marL="12700" marR="139700" algn="just">
                <a:lnSpc>
                  <a:spcPct val="92857"/>
                </a:lnSpc>
                <a:spcBef>
                  <a:spcPts val="400"/>
                </a:spcBef>
              </a:pPr>
              <a:r>
                <a:rPr sz="850" dirty="0">
                  <a:solidFill>
                    <a:srgbClr val="595959"/>
                  </a:solidFill>
                  <a:latin typeface="Calibri"/>
                  <a:cs typeface="Calibri"/>
                </a:rPr>
                <a:t>Stress fort - Risque maximal </a:t>
              </a:r>
              <a:r>
                <a:rPr sz="850" dirty="0" err="1">
                  <a:solidFill>
                    <a:srgbClr val="595959"/>
                  </a:solidFill>
                  <a:latin typeface="Calibri"/>
                  <a:cs typeface="Calibri"/>
                </a:rPr>
                <a:t>Incertitudes</a:t>
              </a:r>
              <a:endParaRPr dirty="0"/>
            </a:p>
            <a:p>
              <a:pPr marL="12700" indent="1163320">
                <a:spcBef>
                  <a:spcPts val="200"/>
                </a:spcBef>
              </a:pPr>
              <a:r>
                <a:rPr sz="950" dirty="0">
                  <a:solidFill>
                    <a:srgbClr val="7F7F7F"/>
                  </a:solidFill>
                  <a:latin typeface="Calibri"/>
                  <a:cs typeface="Calibri"/>
                </a:rPr>
                <a:t>M</a:t>
              </a:r>
              <a:endParaRPr dirty="0"/>
            </a:p>
          </p:txBody>
        </p:sp>
        <p:sp>
          <p:nvSpPr>
            <p:cNvPr id="34" name="shape 26">
              <a:extLst>
                <a:ext uri="{FF2B5EF4-FFF2-40B4-BE49-F238E27FC236}">
                  <a16:creationId xmlns:a16="http://schemas.microsoft.com/office/drawing/2014/main" id="{7AA274C1-3AF1-E6C1-009E-56989B2232FA}"/>
                </a:ext>
              </a:extLst>
            </p:cNvPr>
            <p:cNvSpPr/>
            <p:nvPr/>
          </p:nvSpPr>
          <p:spPr>
            <a:xfrm>
              <a:off x="1889549" y="1503291"/>
              <a:ext cx="200522" cy="169721"/>
            </a:xfrm>
            <a:custGeom>
              <a:avLst/>
              <a:gdLst/>
              <a:ahLst/>
              <a:cxnLst/>
              <a:rect l="0" t="0" r="0" b="0"/>
              <a:pathLst>
                <a:path w="200522" h="169721">
                  <a:moveTo>
                    <a:pt x="0" y="84860"/>
                  </a:moveTo>
                  <a:cubicBezTo>
                    <a:pt x="0" y="37993"/>
                    <a:pt x="44888" y="0"/>
                    <a:pt x="100262" y="0"/>
                  </a:cubicBezTo>
                  <a:cubicBezTo>
                    <a:pt x="155635" y="0"/>
                    <a:pt x="200521" y="37993"/>
                    <a:pt x="200521" y="84860"/>
                  </a:cubicBezTo>
                  <a:cubicBezTo>
                    <a:pt x="200521" y="131728"/>
                    <a:pt x="155635" y="169720"/>
                    <a:pt x="100262" y="169720"/>
                  </a:cubicBezTo>
                  <a:cubicBezTo>
                    <a:pt x="44888" y="169720"/>
                    <a:pt x="0" y="131728"/>
                    <a:pt x="0" y="84860"/>
                  </a:cubicBezTo>
                  <a:close/>
                </a:path>
              </a:pathLst>
            </a:custGeom>
            <a:solidFill>
              <a:srgbClr val="D1D2FF">
                <a:alpha val="38820"/>
              </a:srgbClr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35" name="shape 27">
              <a:extLst>
                <a:ext uri="{FF2B5EF4-FFF2-40B4-BE49-F238E27FC236}">
                  <a16:creationId xmlns:a16="http://schemas.microsoft.com/office/drawing/2014/main" id="{7F6936CF-836A-A8D4-88FD-022A6BE8BA93}"/>
                </a:ext>
              </a:extLst>
            </p:cNvPr>
            <p:cNvSpPr/>
            <p:nvPr/>
          </p:nvSpPr>
          <p:spPr>
            <a:xfrm>
              <a:off x="1881837" y="1495577"/>
              <a:ext cx="215947" cy="185150"/>
            </a:xfrm>
            <a:custGeom>
              <a:avLst/>
              <a:gdLst/>
              <a:ahLst/>
              <a:cxnLst/>
              <a:rect l="0" t="0" r="0" b="0"/>
              <a:pathLst>
                <a:path w="215947" h="185150">
                  <a:moveTo>
                    <a:pt x="7712" y="92575"/>
                  </a:moveTo>
                  <a:cubicBezTo>
                    <a:pt x="7712" y="45708"/>
                    <a:pt x="52601" y="7715"/>
                    <a:pt x="107973" y="7715"/>
                  </a:cubicBezTo>
                  <a:cubicBezTo>
                    <a:pt x="163346" y="7715"/>
                    <a:pt x="208234" y="45708"/>
                    <a:pt x="208234" y="92575"/>
                  </a:cubicBezTo>
                  <a:cubicBezTo>
                    <a:pt x="208234" y="139442"/>
                    <a:pt x="163346" y="177435"/>
                    <a:pt x="107973" y="177435"/>
                  </a:cubicBezTo>
                  <a:cubicBezTo>
                    <a:pt x="52601" y="177435"/>
                    <a:pt x="7712" y="139442"/>
                    <a:pt x="7712" y="92575"/>
                  </a:cubicBezTo>
                  <a:close/>
                </a:path>
              </a:pathLst>
            </a:custGeom>
            <a:ln w="15427" cap="flat">
              <a:solidFill>
                <a:srgbClr val="2F528F">
                  <a:alpha val="36470"/>
                </a:srgbClr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" name="shape 28">
              <a:extLst>
                <a:ext uri="{FF2B5EF4-FFF2-40B4-BE49-F238E27FC236}">
                  <a16:creationId xmlns:a16="http://schemas.microsoft.com/office/drawing/2014/main" id="{37B00650-7D42-671E-E528-37C60D620532}"/>
                </a:ext>
              </a:extLst>
            </p:cNvPr>
            <p:cNvSpPr txBox="1"/>
            <p:nvPr/>
          </p:nvSpPr>
          <p:spPr>
            <a:xfrm>
              <a:off x="1935940" y="1504212"/>
              <a:ext cx="108817" cy="176076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950">
                  <a:solidFill>
                    <a:srgbClr val="7F7F7F"/>
                  </a:solidFill>
                  <a:latin typeface="Calibri"/>
                  <a:cs typeface="Calibri"/>
                </a:rPr>
                <a:t>O</a:t>
              </a:r>
              <a:endParaRPr/>
            </a:p>
          </p:txBody>
        </p:sp>
        <p:sp>
          <p:nvSpPr>
            <p:cNvPr id="37" name="shape 29">
              <a:extLst>
                <a:ext uri="{FF2B5EF4-FFF2-40B4-BE49-F238E27FC236}">
                  <a16:creationId xmlns:a16="http://schemas.microsoft.com/office/drawing/2014/main" id="{31B4318E-094D-F1B7-44B6-9E2B57E66E8A}"/>
                </a:ext>
              </a:extLst>
            </p:cNvPr>
            <p:cNvSpPr/>
            <p:nvPr/>
          </p:nvSpPr>
          <p:spPr>
            <a:xfrm>
              <a:off x="3123528" y="1873592"/>
              <a:ext cx="177383" cy="162006"/>
            </a:xfrm>
            <a:custGeom>
              <a:avLst/>
              <a:gdLst/>
              <a:ahLst/>
              <a:cxnLst/>
              <a:rect l="0" t="0" r="0" b="0"/>
              <a:pathLst>
                <a:path w="177383" h="162006">
                  <a:moveTo>
                    <a:pt x="0" y="81003"/>
                  </a:moveTo>
                  <a:cubicBezTo>
                    <a:pt x="0" y="36266"/>
                    <a:pt x="39709" y="0"/>
                    <a:pt x="88691" y="0"/>
                  </a:cubicBezTo>
                  <a:cubicBezTo>
                    <a:pt x="137675" y="0"/>
                    <a:pt x="177383" y="36266"/>
                    <a:pt x="177383" y="81003"/>
                  </a:cubicBezTo>
                  <a:cubicBezTo>
                    <a:pt x="177383" y="125739"/>
                    <a:pt x="137675" y="162005"/>
                    <a:pt x="88691" y="162005"/>
                  </a:cubicBezTo>
                  <a:cubicBezTo>
                    <a:pt x="39709" y="162005"/>
                    <a:pt x="0" y="125739"/>
                    <a:pt x="0" y="81003"/>
                  </a:cubicBezTo>
                  <a:close/>
                </a:path>
              </a:pathLst>
            </a:custGeom>
            <a:solidFill>
              <a:srgbClr val="D1D2FF">
                <a:alpha val="38820"/>
              </a:srgbClr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38" name="shape 30">
              <a:extLst>
                <a:ext uri="{FF2B5EF4-FFF2-40B4-BE49-F238E27FC236}">
                  <a16:creationId xmlns:a16="http://schemas.microsoft.com/office/drawing/2014/main" id="{EC4F0CB4-97D9-8EAD-9792-677C885220AA}"/>
                </a:ext>
              </a:extLst>
            </p:cNvPr>
            <p:cNvSpPr/>
            <p:nvPr/>
          </p:nvSpPr>
          <p:spPr>
            <a:xfrm>
              <a:off x="3115817" y="1865877"/>
              <a:ext cx="192809" cy="177436"/>
            </a:xfrm>
            <a:custGeom>
              <a:avLst/>
              <a:gdLst/>
              <a:ahLst/>
              <a:cxnLst/>
              <a:rect l="0" t="0" r="0" b="0"/>
              <a:pathLst>
                <a:path w="192809" h="177436">
                  <a:moveTo>
                    <a:pt x="7712" y="88718"/>
                  </a:moveTo>
                  <a:cubicBezTo>
                    <a:pt x="7712" y="43981"/>
                    <a:pt x="47421" y="7715"/>
                    <a:pt x="96404" y="7715"/>
                  </a:cubicBezTo>
                  <a:cubicBezTo>
                    <a:pt x="145387" y="7715"/>
                    <a:pt x="185096" y="43981"/>
                    <a:pt x="185096" y="88718"/>
                  </a:cubicBezTo>
                  <a:cubicBezTo>
                    <a:pt x="185096" y="133454"/>
                    <a:pt x="145387" y="169721"/>
                    <a:pt x="96404" y="169721"/>
                  </a:cubicBezTo>
                  <a:cubicBezTo>
                    <a:pt x="47421" y="169721"/>
                    <a:pt x="7712" y="133454"/>
                    <a:pt x="7712" y="88718"/>
                  </a:cubicBezTo>
                  <a:close/>
                </a:path>
              </a:pathLst>
            </a:custGeom>
            <a:ln w="15427" cap="flat">
              <a:solidFill>
                <a:srgbClr val="2F528F">
                  <a:alpha val="36470"/>
                </a:srgbClr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9" name="shape 31">
              <a:extLst>
                <a:ext uri="{FF2B5EF4-FFF2-40B4-BE49-F238E27FC236}">
                  <a16:creationId xmlns:a16="http://schemas.microsoft.com/office/drawing/2014/main" id="{F03373A3-0A9D-BA58-5D7A-838271B9CB50}"/>
                </a:ext>
              </a:extLst>
            </p:cNvPr>
            <p:cNvSpPr txBox="1"/>
            <p:nvPr/>
          </p:nvSpPr>
          <p:spPr>
            <a:xfrm>
              <a:off x="3167347" y="1874513"/>
              <a:ext cx="223872" cy="176076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950">
                  <a:solidFill>
                    <a:srgbClr val="7F7F7F"/>
                  </a:solidFill>
                  <a:latin typeface="Calibri"/>
                  <a:cs typeface="Calibri"/>
                </a:rPr>
                <a:t>R</a:t>
              </a:r>
              <a:endParaRPr/>
            </a:p>
          </p:txBody>
        </p:sp>
        <p:sp>
          <p:nvSpPr>
            <p:cNvPr id="40" name="shape 32">
              <a:extLst>
                <a:ext uri="{FF2B5EF4-FFF2-40B4-BE49-F238E27FC236}">
                  <a16:creationId xmlns:a16="http://schemas.microsoft.com/office/drawing/2014/main" id="{FE2410EB-4E66-06F3-3C27-812E9F5948B3}"/>
                </a:ext>
              </a:extLst>
            </p:cNvPr>
            <p:cNvSpPr/>
            <p:nvPr/>
          </p:nvSpPr>
          <p:spPr>
            <a:xfrm>
              <a:off x="4488616" y="3246786"/>
              <a:ext cx="185098" cy="177436"/>
            </a:xfrm>
            <a:custGeom>
              <a:avLst/>
              <a:gdLst/>
              <a:ahLst/>
              <a:cxnLst/>
              <a:rect l="0" t="0" r="0" b="0"/>
              <a:pathLst>
                <a:path w="185098" h="177436">
                  <a:moveTo>
                    <a:pt x="0" y="88717"/>
                  </a:moveTo>
                  <a:cubicBezTo>
                    <a:pt x="0" y="39720"/>
                    <a:pt x="41436" y="0"/>
                    <a:pt x="92549" y="0"/>
                  </a:cubicBezTo>
                  <a:cubicBezTo>
                    <a:pt x="143663" y="0"/>
                    <a:pt x="185097" y="39720"/>
                    <a:pt x="185097" y="88717"/>
                  </a:cubicBezTo>
                  <a:cubicBezTo>
                    <a:pt x="185097" y="137714"/>
                    <a:pt x="143663" y="177435"/>
                    <a:pt x="92549" y="177435"/>
                  </a:cubicBezTo>
                  <a:cubicBezTo>
                    <a:pt x="41436" y="177435"/>
                    <a:pt x="0" y="137714"/>
                    <a:pt x="0" y="88717"/>
                  </a:cubicBezTo>
                  <a:close/>
                </a:path>
              </a:pathLst>
            </a:custGeom>
            <a:solidFill>
              <a:srgbClr val="D1D2FF">
                <a:alpha val="38820"/>
              </a:srgbClr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41" name="shape 33">
              <a:extLst>
                <a:ext uri="{FF2B5EF4-FFF2-40B4-BE49-F238E27FC236}">
                  <a16:creationId xmlns:a16="http://schemas.microsoft.com/office/drawing/2014/main" id="{57BC6B9A-2D46-B434-1483-EFAF960F1EE7}"/>
                </a:ext>
              </a:extLst>
            </p:cNvPr>
            <p:cNvSpPr/>
            <p:nvPr/>
          </p:nvSpPr>
          <p:spPr>
            <a:xfrm>
              <a:off x="4480903" y="3239071"/>
              <a:ext cx="200522" cy="192742"/>
            </a:xfrm>
            <a:custGeom>
              <a:avLst/>
              <a:gdLst/>
              <a:ahLst/>
              <a:cxnLst/>
              <a:rect l="0" t="0" r="0" b="0"/>
              <a:pathLst>
                <a:path w="200522" h="192742">
                  <a:moveTo>
                    <a:pt x="7713" y="96432"/>
                  </a:moveTo>
                  <a:cubicBezTo>
                    <a:pt x="7713" y="47435"/>
                    <a:pt x="49148" y="7715"/>
                    <a:pt x="100261" y="7715"/>
                  </a:cubicBezTo>
                  <a:cubicBezTo>
                    <a:pt x="151374" y="7715"/>
                    <a:pt x="192809" y="47435"/>
                    <a:pt x="192809" y="96432"/>
                  </a:cubicBezTo>
                  <a:cubicBezTo>
                    <a:pt x="192809" y="145430"/>
                    <a:pt x="151374" y="185150"/>
                    <a:pt x="100261" y="185150"/>
                  </a:cubicBezTo>
                  <a:cubicBezTo>
                    <a:pt x="49148" y="185150"/>
                    <a:pt x="7713" y="145430"/>
                    <a:pt x="7713" y="96432"/>
                  </a:cubicBezTo>
                  <a:close/>
                </a:path>
              </a:pathLst>
            </a:custGeom>
            <a:ln w="15427" cap="flat">
              <a:solidFill>
                <a:srgbClr val="2F528F">
                  <a:alpha val="36470"/>
                </a:srgbClr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2" name="shape 34">
              <a:extLst>
                <a:ext uri="{FF2B5EF4-FFF2-40B4-BE49-F238E27FC236}">
                  <a16:creationId xmlns:a16="http://schemas.microsoft.com/office/drawing/2014/main" id="{D5DB3687-5B76-1AF5-414F-5892AB2B8DC1}"/>
                </a:ext>
              </a:extLst>
            </p:cNvPr>
            <p:cNvSpPr txBox="1"/>
            <p:nvPr/>
          </p:nvSpPr>
          <p:spPr>
            <a:xfrm>
              <a:off x="4280365" y="3255421"/>
              <a:ext cx="385198" cy="176076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281305">
                <a:spcBef>
                  <a:spcPts val="100"/>
                </a:spcBef>
              </a:pPr>
              <a:r>
                <a:rPr sz="950">
                  <a:solidFill>
                    <a:srgbClr val="7F7F7F"/>
                  </a:solidFill>
                  <a:latin typeface="Calibri"/>
                  <a:cs typeface="Calibri"/>
                </a:rPr>
                <a:t>I</a:t>
              </a:r>
              <a:endParaRPr/>
            </a:p>
          </p:txBody>
        </p:sp>
        <p:sp>
          <p:nvSpPr>
            <p:cNvPr id="43" name="shape 35">
              <a:extLst>
                <a:ext uri="{FF2B5EF4-FFF2-40B4-BE49-F238E27FC236}">
                  <a16:creationId xmlns:a16="http://schemas.microsoft.com/office/drawing/2014/main" id="{A3ECD245-025B-8AA1-0E29-89D3A2A7CEF9}"/>
                </a:ext>
              </a:extLst>
            </p:cNvPr>
            <p:cNvSpPr/>
            <p:nvPr/>
          </p:nvSpPr>
          <p:spPr>
            <a:xfrm>
              <a:off x="72470" y="3511029"/>
              <a:ext cx="101998" cy="39425"/>
            </a:xfrm>
            <a:custGeom>
              <a:avLst/>
              <a:gdLst/>
              <a:ahLst/>
              <a:cxnLst/>
              <a:rect l="0" t="0" r="0" b="0"/>
              <a:pathLst>
                <a:path w="101998" h="39425">
                  <a:moveTo>
                    <a:pt x="101176" y="22086"/>
                  </a:moveTo>
                  <a:lnTo>
                    <a:pt x="818" y="17338"/>
                  </a:lnTo>
                </a:path>
              </a:pathLst>
            </a:custGeom>
            <a:ln w="34711" cap="flat">
              <a:solidFill>
                <a:srgbClr val="BFBFBF"/>
              </a:solidFill>
              <a:prstDash val="solid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4" name="shape 36">
              <a:extLst>
                <a:ext uri="{FF2B5EF4-FFF2-40B4-BE49-F238E27FC236}">
                  <a16:creationId xmlns:a16="http://schemas.microsoft.com/office/drawing/2014/main" id="{5A78BF3B-A19B-8904-6817-FB7F48DC9FB8}"/>
                </a:ext>
              </a:extLst>
            </p:cNvPr>
            <p:cNvSpPr/>
            <p:nvPr/>
          </p:nvSpPr>
          <p:spPr>
            <a:xfrm>
              <a:off x="1026220" y="1540695"/>
              <a:ext cx="450585" cy="276997"/>
            </a:xfrm>
            <a:custGeom>
              <a:avLst/>
              <a:gdLst/>
              <a:ahLst/>
              <a:cxnLst/>
              <a:rect l="0" t="0" r="0" b="0"/>
              <a:pathLst>
                <a:path w="450585" h="276997">
                  <a:moveTo>
                    <a:pt x="441091" y="161178"/>
                  </a:moveTo>
                  <a:lnTo>
                    <a:pt x="129720" y="246022"/>
                  </a:lnTo>
                  <a:lnTo>
                    <a:pt x="33231" y="190831"/>
                  </a:lnTo>
                  <a:lnTo>
                    <a:pt x="88405" y="94315"/>
                  </a:lnTo>
                  <a:lnTo>
                    <a:pt x="399777" y="9471"/>
                  </a:lnTo>
                  <a:close/>
                </a:path>
              </a:pathLst>
            </a:custGeom>
            <a:ln w="15427" cap="flat">
              <a:solidFill>
                <a:srgbClr val="B6C7FF"/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" name="shape 37">
              <a:extLst>
                <a:ext uri="{FF2B5EF4-FFF2-40B4-BE49-F238E27FC236}">
                  <a16:creationId xmlns:a16="http://schemas.microsoft.com/office/drawing/2014/main" id="{27619C3A-42E8-256E-6A12-C50455EE3913}"/>
                </a:ext>
              </a:extLst>
            </p:cNvPr>
            <p:cNvSpPr/>
            <p:nvPr/>
          </p:nvSpPr>
          <p:spPr>
            <a:xfrm>
              <a:off x="4445006" y="3166046"/>
              <a:ext cx="352435" cy="438608"/>
            </a:xfrm>
            <a:custGeom>
              <a:avLst/>
              <a:gdLst/>
              <a:ahLst/>
              <a:cxnLst/>
              <a:rect l="0" t="0" r="0" b="0"/>
              <a:pathLst>
                <a:path w="352435" h="438608">
                  <a:moveTo>
                    <a:pt x="161055" y="10448"/>
                  </a:moveTo>
                  <a:lnTo>
                    <a:pt x="299996" y="269084"/>
                  </a:lnTo>
                  <a:lnTo>
                    <a:pt x="265162" y="384873"/>
                  </a:lnTo>
                  <a:lnTo>
                    <a:pt x="149407" y="350029"/>
                  </a:lnTo>
                  <a:lnTo>
                    <a:pt x="10465" y="91392"/>
                  </a:lnTo>
                  <a:close/>
                </a:path>
              </a:pathLst>
            </a:custGeom>
            <a:ln w="15427" cap="flat">
              <a:solidFill>
                <a:srgbClr val="B6C7FF"/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shape 38">
              <a:extLst>
                <a:ext uri="{FF2B5EF4-FFF2-40B4-BE49-F238E27FC236}">
                  <a16:creationId xmlns:a16="http://schemas.microsoft.com/office/drawing/2014/main" id="{F974E35D-F120-CD71-B24A-8C1617FAA24F}"/>
                </a:ext>
              </a:extLst>
            </p:cNvPr>
            <p:cNvSpPr/>
            <p:nvPr/>
          </p:nvSpPr>
          <p:spPr>
            <a:xfrm>
              <a:off x="72382" y="1968119"/>
              <a:ext cx="92676" cy="39417"/>
            </a:xfrm>
            <a:custGeom>
              <a:avLst/>
              <a:gdLst/>
              <a:ahLst/>
              <a:cxnLst/>
              <a:rect l="0" t="0" r="0" b="0"/>
              <a:pathLst>
                <a:path w="92676" h="39417">
                  <a:moveTo>
                    <a:pt x="91770" y="22082"/>
                  </a:moveTo>
                  <a:lnTo>
                    <a:pt x="905" y="17334"/>
                  </a:lnTo>
                </a:path>
              </a:pathLst>
            </a:custGeom>
            <a:ln w="34711" cap="flat">
              <a:solidFill>
                <a:srgbClr val="BFBFBF"/>
              </a:solidFill>
              <a:prstDash val="solid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shape 39">
              <a:extLst>
                <a:ext uri="{FF2B5EF4-FFF2-40B4-BE49-F238E27FC236}">
                  <a16:creationId xmlns:a16="http://schemas.microsoft.com/office/drawing/2014/main" id="{0E57947F-C069-D210-9985-0AB795C6C007}"/>
                </a:ext>
              </a:extLst>
            </p:cNvPr>
            <p:cNvSpPr/>
            <p:nvPr/>
          </p:nvSpPr>
          <p:spPr>
            <a:xfrm>
              <a:off x="1629373" y="6342181"/>
              <a:ext cx="51091" cy="146932"/>
            </a:xfrm>
            <a:custGeom>
              <a:avLst/>
              <a:gdLst/>
              <a:ahLst/>
              <a:cxnLst/>
              <a:rect l="0" t="0" r="0" b="0"/>
              <a:pathLst>
                <a:path w="51091" h="146932">
                  <a:moveTo>
                    <a:pt x="17237" y="144926"/>
                  </a:moveTo>
                  <a:lnTo>
                    <a:pt x="33854" y="2005"/>
                  </a:lnTo>
                </a:path>
              </a:pathLst>
            </a:custGeom>
            <a:ln w="34711" cap="flat">
              <a:solidFill>
                <a:srgbClr val="BFBFBF"/>
              </a:solidFill>
              <a:prstDash val="solid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8" name="shape 40">
              <a:extLst>
                <a:ext uri="{FF2B5EF4-FFF2-40B4-BE49-F238E27FC236}">
                  <a16:creationId xmlns:a16="http://schemas.microsoft.com/office/drawing/2014/main" id="{2964DACA-AB4E-7C03-48A1-A00B12A60FAA}"/>
                </a:ext>
              </a:extLst>
            </p:cNvPr>
            <p:cNvSpPr/>
            <p:nvPr/>
          </p:nvSpPr>
          <p:spPr>
            <a:xfrm>
              <a:off x="3195041" y="6334021"/>
              <a:ext cx="54151" cy="143732"/>
            </a:xfrm>
            <a:custGeom>
              <a:avLst/>
              <a:gdLst/>
              <a:ahLst/>
              <a:cxnLst/>
              <a:rect l="0" t="0" r="0" b="0"/>
              <a:pathLst>
                <a:path w="54151" h="143732">
                  <a:moveTo>
                    <a:pt x="17179" y="141280"/>
                  </a:moveTo>
                  <a:lnTo>
                    <a:pt x="36972" y="2451"/>
                  </a:lnTo>
                </a:path>
              </a:pathLst>
            </a:custGeom>
            <a:ln w="34711" cap="flat">
              <a:solidFill>
                <a:srgbClr val="BFBFBF"/>
              </a:solidFill>
              <a:prstDash val="solid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" name="shape 41">
              <a:extLst>
                <a:ext uri="{FF2B5EF4-FFF2-40B4-BE49-F238E27FC236}">
                  <a16:creationId xmlns:a16="http://schemas.microsoft.com/office/drawing/2014/main" id="{435809C7-DCE1-EA64-D910-68AA0A3CCF8D}"/>
                </a:ext>
              </a:extLst>
            </p:cNvPr>
            <p:cNvSpPr/>
            <p:nvPr/>
          </p:nvSpPr>
          <p:spPr>
            <a:xfrm>
              <a:off x="4683358" y="6328333"/>
              <a:ext cx="38120" cy="140496"/>
            </a:xfrm>
            <a:custGeom>
              <a:avLst/>
              <a:gdLst/>
              <a:ahLst/>
              <a:cxnLst/>
              <a:rect l="0" t="0" r="0" b="0"/>
              <a:pathLst>
                <a:path w="38120" h="140496">
                  <a:moveTo>
                    <a:pt x="17348" y="140070"/>
                  </a:moveTo>
                  <a:lnTo>
                    <a:pt x="20772" y="425"/>
                  </a:lnTo>
                </a:path>
              </a:pathLst>
            </a:custGeom>
            <a:ln w="34711" cap="flat">
              <a:solidFill>
                <a:srgbClr val="BFBFBF"/>
              </a:solidFill>
              <a:prstDash val="solid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" name="shape 42">
              <a:extLst>
                <a:ext uri="{FF2B5EF4-FFF2-40B4-BE49-F238E27FC236}">
                  <a16:creationId xmlns:a16="http://schemas.microsoft.com/office/drawing/2014/main" id="{662C9E1A-1101-3849-3575-2C177E338B68}"/>
                </a:ext>
              </a:extLst>
            </p:cNvPr>
            <p:cNvSpPr/>
            <p:nvPr/>
          </p:nvSpPr>
          <p:spPr>
            <a:xfrm>
              <a:off x="0" y="6352958"/>
              <a:ext cx="5841369" cy="138863"/>
            </a:xfrm>
            <a:custGeom>
              <a:avLst/>
              <a:gdLst/>
              <a:ahLst/>
              <a:cxnLst/>
              <a:rect l="0" t="0" r="0" b="0"/>
              <a:pathLst>
                <a:path w="5841369" h="138863">
                  <a:moveTo>
                    <a:pt x="5702608" y="0"/>
                  </a:moveTo>
                  <a:lnTo>
                    <a:pt x="5702568" y="46287"/>
                  </a:lnTo>
                  <a:lnTo>
                    <a:pt x="41" y="41374"/>
                  </a:lnTo>
                  <a:lnTo>
                    <a:pt x="0" y="87661"/>
                  </a:lnTo>
                  <a:lnTo>
                    <a:pt x="5702528" y="92575"/>
                  </a:lnTo>
                  <a:lnTo>
                    <a:pt x="5702488" y="138863"/>
                  </a:lnTo>
                  <a:lnTo>
                    <a:pt x="5841369" y="695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51" name="shape 43">
              <a:extLst>
                <a:ext uri="{FF2B5EF4-FFF2-40B4-BE49-F238E27FC236}">
                  <a16:creationId xmlns:a16="http://schemas.microsoft.com/office/drawing/2014/main" id="{2570A3C4-D2C7-6690-9F23-9D70EAA49A63}"/>
                </a:ext>
              </a:extLst>
            </p:cNvPr>
            <p:cNvSpPr/>
            <p:nvPr/>
          </p:nvSpPr>
          <p:spPr>
            <a:xfrm>
              <a:off x="73596" y="4865230"/>
              <a:ext cx="1560381" cy="1554774"/>
            </a:xfrm>
            <a:custGeom>
              <a:avLst/>
              <a:gdLst/>
              <a:ahLst/>
              <a:cxnLst/>
              <a:rect l="0" t="0" r="0" b="0"/>
              <a:pathLst>
                <a:path w="1560381" h="1554774">
                  <a:moveTo>
                    <a:pt x="1547396" y="1544530"/>
                  </a:moveTo>
                  <a:lnTo>
                    <a:pt x="11261" y="1544530"/>
                  </a:lnTo>
                  <a:lnTo>
                    <a:pt x="11261" y="9317"/>
                  </a:lnTo>
                  <a:lnTo>
                    <a:pt x="118759" y="14448"/>
                  </a:lnTo>
                  <a:lnTo>
                    <a:pt x="276954" y="37266"/>
                  </a:lnTo>
                  <a:lnTo>
                    <a:pt x="576023" y="125007"/>
                  </a:lnTo>
                  <a:lnTo>
                    <a:pt x="846660" y="263841"/>
                  </a:lnTo>
                  <a:lnTo>
                    <a:pt x="1082457" y="447712"/>
                  </a:lnTo>
                  <a:lnTo>
                    <a:pt x="1277007" y="670566"/>
                  </a:lnTo>
                  <a:lnTo>
                    <a:pt x="1423903" y="926347"/>
                  </a:lnTo>
                  <a:lnTo>
                    <a:pt x="1477480" y="1064694"/>
                  </a:lnTo>
                  <a:lnTo>
                    <a:pt x="1516739" y="1209001"/>
                  </a:lnTo>
                  <a:lnTo>
                    <a:pt x="1540883" y="1358513"/>
                  </a:lnTo>
                  <a:lnTo>
                    <a:pt x="1549109" y="1512472"/>
                  </a:lnTo>
                  <a:close/>
                </a:path>
              </a:pathLst>
            </a:custGeom>
            <a:ln w="21503" cap="flat">
              <a:solidFill>
                <a:srgbClr val="D9D9D9"/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" name="shape 44">
              <a:extLst>
                <a:ext uri="{FF2B5EF4-FFF2-40B4-BE49-F238E27FC236}">
                  <a16:creationId xmlns:a16="http://schemas.microsoft.com/office/drawing/2014/main" id="{72132B3B-6D36-A939-C36A-EE3419971563}"/>
                </a:ext>
              </a:extLst>
            </p:cNvPr>
            <p:cNvSpPr/>
            <p:nvPr/>
          </p:nvSpPr>
          <p:spPr>
            <a:xfrm>
              <a:off x="2600922" y="3052105"/>
              <a:ext cx="2446612" cy="2097600"/>
            </a:xfrm>
            <a:custGeom>
              <a:avLst/>
              <a:gdLst/>
              <a:ahLst/>
              <a:cxnLst/>
              <a:rect l="0" t="0" r="0" b="0"/>
              <a:pathLst>
                <a:path w="2446612" h="2097600">
                  <a:moveTo>
                    <a:pt x="1109725" y="2097600"/>
                  </a:moveTo>
                  <a:lnTo>
                    <a:pt x="853260" y="2079996"/>
                  </a:lnTo>
                  <a:lnTo>
                    <a:pt x="605978" y="2014310"/>
                  </a:lnTo>
                  <a:lnTo>
                    <a:pt x="375379" y="1901784"/>
                  </a:lnTo>
                  <a:lnTo>
                    <a:pt x="168963" y="1743656"/>
                  </a:lnTo>
                  <a:lnTo>
                    <a:pt x="0" y="1547856"/>
                  </a:lnTo>
                  <a:lnTo>
                    <a:pt x="2218240" y="0"/>
                  </a:lnTo>
                  <a:lnTo>
                    <a:pt x="2343595" y="226229"/>
                  </a:lnTo>
                  <a:lnTo>
                    <a:pt x="2420671" y="474609"/>
                  </a:lnTo>
                  <a:lnTo>
                    <a:pt x="2446612" y="729942"/>
                  </a:lnTo>
                  <a:lnTo>
                    <a:pt x="2422845" y="984762"/>
                  </a:lnTo>
                  <a:lnTo>
                    <a:pt x="2350797" y="1231598"/>
                  </a:lnTo>
                  <a:lnTo>
                    <a:pt x="2231893" y="1462983"/>
                  </a:lnTo>
                  <a:lnTo>
                    <a:pt x="2067561" y="1671448"/>
                  </a:lnTo>
                  <a:lnTo>
                    <a:pt x="1859226" y="1849525"/>
                  </a:lnTo>
                  <a:lnTo>
                    <a:pt x="1620208" y="1983604"/>
                  </a:lnTo>
                  <a:lnTo>
                    <a:pt x="1367875" y="2065882"/>
                  </a:lnTo>
                  <a:close/>
                </a:path>
              </a:pathLst>
            </a:custGeom>
            <a:solidFill>
              <a:srgbClr val="84FFF3">
                <a:alpha val="23530"/>
              </a:srgbClr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53" name="shape 45">
              <a:extLst>
                <a:ext uri="{FF2B5EF4-FFF2-40B4-BE49-F238E27FC236}">
                  <a16:creationId xmlns:a16="http://schemas.microsoft.com/office/drawing/2014/main" id="{070F454F-974B-046D-F485-2C913112C595}"/>
                </a:ext>
              </a:extLst>
            </p:cNvPr>
            <p:cNvSpPr/>
            <p:nvPr/>
          </p:nvSpPr>
          <p:spPr>
            <a:xfrm>
              <a:off x="2590220" y="3040844"/>
              <a:ext cx="2990684" cy="2645031"/>
            </a:xfrm>
            <a:custGeom>
              <a:avLst/>
              <a:gdLst/>
              <a:ahLst/>
              <a:cxnLst/>
              <a:rect l="0" t="0" r="0" b="0"/>
              <a:pathLst>
                <a:path w="2990684" h="2645031">
                  <a:moveTo>
                    <a:pt x="1120427" y="2108861"/>
                  </a:moveTo>
                  <a:lnTo>
                    <a:pt x="863962" y="2091257"/>
                  </a:lnTo>
                  <a:lnTo>
                    <a:pt x="616680" y="2025572"/>
                  </a:lnTo>
                  <a:lnTo>
                    <a:pt x="386081" y="1913045"/>
                  </a:lnTo>
                  <a:lnTo>
                    <a:pt x="179664" y="1754918"/>
                  </a:lnTo>
                  <a:lnTo>
                    <a:pt x="10702" y="1559118"/>
                  </a:lnTo>
                  <a:lnTo>
                    <a:pt x="2228942" y="11263"/>
                  </a:lnTo>
                  <a:lnTo>
                    <a:pt x="2354296" y="237492"/>
                  </a:lnTo>
                  <a:lnTo>
                    <a:pt x="2431372" y="485870"/>
                  </a:lnTo>
                  <a:lnTo>
                    <a:pt x="2457313" y="741204"/>
                  </a:lnTo>
                  <a:lnTo>
                    <a:pt x="2433546" y="996023"/>
                  </a:lnTo>
                  <a:lnTo>
                    <a:pt x="2361498" y="1242859"/>
                  </a:lnTo>
                  <a:lnTo>
                    <a:pt x="2242594" y="1474243"/>
                  </a:lnTo>
                  <a:lnTo>
                    <a:pt x="2078262" y="1682709"/>
                  </a:lnTo>
                  <a:lnTo>
                    <a:pt x="1869927" y="1860786"/>
                  </a:lnTo>
                  <a:lnTo>
                    <a:pt x="1630909" y="1994866"/>
                  </a:lnTo>
                  <a:lnTo>
                    <a:pt x="1378576" y="2077144"/>
                  </a:lnTo>
                  <a:close/>
                </a:path>
              </a:pathLst>
            </a:custGeom>
            <a:ln w="15498" cap="flat">
              <a:solidFill>
                <a:srgbClr val="84FFF3">
                  <a:alpha val="47450"/>
                </a:srgbClr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4" name="shape 46">
              <a:extLst>
                <a:ext uri="{FF2B5EF4-FFF2-40B4-BE49-F238E27FC236}">
                  <a16:creationId xmlns:a16="http://schemas.microsoft.com/office/drawing/2014/main" id="{9C9734E5-D5D4-92D1-0709-503BA78893BB}"/>
                </a:ext>
              </a:extLst>
            </p:cNvPr>
            <p:cNvSpPr/>
            <p:nvPr/>
          </p:nvSpPr>
          <p:spPr>
            <a:xfrm>
              <a:off x="1609754" y="621445"/>
              <a:ext cx="2462106" cy="2843378"/>
            </a:xfrm>
            <a:custGeom>
              <a:avLst/>
              <a:gdLst/>
              <a:ahLst/>
              <a:cxnLst/>
              <a:rect l="0" t="0" r="0" b="0"/>
              <a:pathLst>
                <a:path w="2462106" h="2843378">
                  <a:moveTo>
                    <a:pt x="678303" y="2843377"/>
                  </a:moveTo>
                  <a:lnTo>
                    <a:pt x="657835" y="2830542"/>
                  </a:lnTo>
                  <a:lnTo>
                    <a:pt x="420410" y="2625669"/>
                  </a:lnTo>
                  <a:lnTo>
                    <a:pt x="234406" y="2384644"/>
                  </a:lnTo>
                  <a:lnTo>
                    <a:pt x="101330" y="2116169"/>
                  </a:lnTo>
                  <a:lnTo>
                    <a:pt x="22692" y="1828947"/>
                  </a:lnTo>
                  <a:lnTo>
                    <a:pt x="4258" y="1681023"/>
                  </a:lnTo>
                  <a:lnTo>
                    <a:pt x="0" y="1531676"/>
                  </a:lnTo>
                  <a:lnTo>
                    <a:pt x="10105" y="1381993"/>
                  </a:lnTo>
                  <a:lnTo>
                    <a:pt x="34763" y="1233062"/>
                  </a:lnTo>
                  <a:lnTo>
                    <a:pt x="74161" y="1085969"/>
                  </a:lnTo>
                  <a:lnTo>
                    <a:pt x="128489" y="941804"/>
                  </a:lnTo>
                  <a:lnTo>
                    <a:pt x="197934" y="801653"/>
                  </a:lnTo>
                  <a:lnTo>
                    <a:pt x="282687" y="666605"/>
                  </a:lnTo>
                  <a:lnTo>
                    <a:pt x="488412" y="427484"/>
                  </a:lnTo>
                  <a:lnTo>
                    <a:pt x="729919" y="239703"/>
                  </a:lnTo>
                  <a:lnTo>
                    <a:pt x="998519" y="104822"/>
                  </a:lnTo>
                  <a:lnTo>
                    <a:pt x="1285520" y="24401"/>
                  </a:lnTo>
                  <a:lnTo>
                    <a:pt x="1433205" y="5100"/>
                  </a:lnTo>
                  <a:lnTo>
                    <a:pt x="1582233" y="0"/>
                  </a:lnTo>
                  <a:lnTo>
                    <a:pt x="1731516" y="9296"/>
                  </a:lnTo>
                  <a:lnTo>
                    <a:pt x="1879968" y="33181"/>
                  </a:lnTo>
                  <a:lnTo>
                    <a:pt x="2026503" y="71852"/>
                  </a:lnTo>
                  <a:lnTo>
                    <a:pt x="2170035" y="125503"/>
                  </a:lnTo>
                  <a:lnTo>
                    <a:pt x="2309477" y="194331"/>
                  </a:lnTo>
                  <a:lnTo>
                    <a:pt x="2443744" y="278528"/>
                  </a:lnTo>
                  <a:lnTo>
                    <a:pt x="2462106" y="294373"/>
                  </a:lnTo>
                  <a:close/>
                </a:path>
              </a:pathLst>
            </a:custGeom>
            <a:solidFill>
              <a:srgbClr val="E518FF">
                <a:alpha val="12160"/>
              </a:srgbClr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55" name="shape 47">
              <a:extLst>
                <a:ext uri="{FF2B5EF4-FFF2-40B4-BE49-F238E27FC236}">
                  <a16:creationId xmlns:a16="http://schemas.microsoft.com/office/drawing/2014/main" id="{0C59A1CD-EB0B-083C-D3BC-E4EF327A6A35}"/>
                </a:ext>
              </a:extLst>
            </p:cNvPr>
            <p:cNvSpPr/>
            <p:nvPr/>
          </p:nvSpPr>
          <p:spPr>
            <a:xfrm>
              <a:off x="986648" y="0"/>
              <a:ext cx="3099060" cy="3478393"/>
            </a:xfrm>
            <a:custGeom>
              <a:avLst/>
              <a:gdLst/>
              <a:ahLst/>
              <a:cxnLst/>
              <a:rect l="0" t="0" r="0" b="0"/>
              <a:pathLst>
                <a:path w="3099060" h="3478393">
                  <a:moveTo>
                    <a:pt x="1301409" y="3464823"/>
                  </a:moveTo>
                  <a:lnTo>
                    <a:pt x="1280942" y="3451988"/>
                  </a:lnTo>
                  <a:lnTo>
                    <a:pt x="1043517" y="3247115"/>
                  </a:lnTo>
                  <a:lnTo>
                    <a:pt x="857512" y="3006090"/>
                  </a:lnTo>
                  <a:lnTo>
                    <a:pt x="724436" y="2737615"/>
                  </a:lnTo>
                  <a:lnTo>
                    <a:pt x="645798" y="2450392"/>
                  </a:lnTo>
                  <a:lnTo>
                    <a:pt x="627365" y="2302469"/>
                  </a:lnTo>
                  <a:lnTo>
                    <a:pt x="623106" y="2153122"/>
                  </a:lnTo>
                  <a:lnTo>
                    <a:pt x="633212" y="2003439"/>
                  </a:lnTo>
                  <a:lnTo>
                    <a:pt x="657869" y="1854507"/>
                  </a:lnTo>
                  <a:lnTo>
                    <a:pt x="697268" y="1707415"/>
                  </a:lnTo>
                  <a:lnTo>
                    <a:pt x="751595" y="1563249"/>
                  </a:lnTo>
                  <a:lnTo>
                    <a:pt x="821041" y="1423098"/>
                  </a:lnTo>
                  <a:lnTo>
                    <a:pt x="905793" y="1288051"/>
                  </a:lnTo>
                  <a:lnTo>
                    <a:pt x="1111518" y="1048930"/>
                  </a:lnTo>
                  <a:lnTo>
                    <a:pt x="1353025" y="861149"/>
                  </a:lnTo>
                  <a:lnTo>
                    <a:pt x="1621624" y="726268"/>
                  </a:lnTo>
                  <a:lnTo>
                    <a:pt x="1908625" y="645846"/>
                  </a:lnTo>
                  <a:lnTo>
                    <a:pt x="2056311" y="626546"/>
                  </a:lnTo>
                  <a:lnTo>
                    <a:pt x="2205338" y="621446"/>
                  </a:lnTo>
                  <a:lnTo>
                    <a:pt x="2354621" y="630741"/>
                  </a:lnTo>
                  <a:lnTo>
                    <a:pt x="2503074" y="654627"/>
                  </a:lnTo>
                  <a:lnTo>
                    <a:pt x="2649609" y="693298"/>
                  </a:lnTo>
                  <a:lnTo>
                    <a:pt x="2793140" y="746950"/>
                  </a:lnTo>
                  <a:lnTo>
                    <a:pt x="2932582" y="815776"/>
                  </a:lnTo>
                  <a:lnTo>
                    <a:pt x="3066849" y="899975"/>
                  </a:lnTo>
                  <a:lnTo>
                    <a:pt x="3085210" y="915819"/>
                  </a:lnTo>
                  <a:close/>
                </a:path>
              </a:pathLst>
            </a:custGeom>
            <a:ln w="18030" cap="flat">
              <a:solidFill>
                <a:srgbClr val="D718ED">
                  <a:alpha val="18820"/>
                </a:srgbClr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6" name="shape 48">
              <a:extLst>
                <a:ext uri="{FF2B5EF4-FFF2-40B4-BE49-F238E27FC236}">
                  <a16:creationId xmlns:a16="http://schemas.microsoft.com/office/drawing/2014/main" id="{CFA62E80-CEFB-20BB-8C0D-D6C609F147C0}"/>
                </a:ext>
              </a:extLst>
            </p:cNvPr>
            <p:cNvSpPr/>
            <p:nvPr/>
          </p:nvSpPr>
          <p:spPr>
            <a:xfrm>
              <a:off x="71646" y="1213996"/>
              <a:ext cx="3800196" cy="5219041"/>
            </a:xfrm>
            <a:custGeom>
              <a:avLst/>
              <a:gdLst/>
              <a:ahLst/>
              <a:cxnLst/>
              <a:rect l="0" t="0" r="0" b="0"/>
              <a:pathLst>
                <a:path w="3800196" h="5219041">
                  <a:moveTo>
                    <a:pt x="3800196" y="0"/>
                  </a:moveTo>
                  <a:lnTo>
                    <a:pt x="3708330" y="47628"/>
                  </a:lnTo>
                  <a:lnTo>
                    <a:pt x="3736395" y="68052"/>
                  </a:lnTo>
                  <a:lnTo>
                    <a:pt x="0" y="5205425"/>
                  </a:lnTo>
                  <a:lnTo>
                    <a:pt x="18710" y="5219041"/>
                  </a:lnTo>
                  <a:lnTo>
                    <a:pt x="3755104" y="81668"/>
                  </a:lnTo>
                  <a:lnTo>
                    <a:pt x="3783169" y="102091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57" name="shape 49">
              <a:extLst>
                <a:ext uri="{FF2B5EF4-FFF2-40B4-BE49-F238E27FC236}">
                  <a16:creationId xmlns:a16="http://schemas.microsoft.com/office/drawing/2014/main" id="{0B9CE692-C7EA-BB34-B1F9-0EBDD232E616}"/>
                </a:ext>
              </a:extLst>
            </p:cNvPr>
            <p:cNvSpPr/>
            <p:nvPr/>
          </p:nvSpPr>
          <p:spPr>
            <a:xfrm>
              <a:off x="100349" y="3489316"/>
              <a:ext cx="3129663" cy="2897622"/>
            </a:xfrm>
            <a:custGeom>
              <a:avLst/>
              <a:gdLst/>
              <a:ahLst/>
              <a:cxnLst/>
              <a:rect l="0" t="0" r="0" b="0"/>
              <a:pathLst>
                <a:path w="3129663" h="2897622">
                  <a:moveTo>
                    <a:pt x="3122030" y="2889587"/>
                  </a:moveTo>
                  <a:lnTo>
                    <a:pt x="7644" y="2889587"/>
                  </a:lnTo>
                  <a:lnTo>
                    <a:pt x="7644" y="12400"/>
                  </a:lnTo>
                  <a:lnTo>
                    <a:pt x="97068" y="8043"/>
                  </a:lnTo>
                  <a:lnTo>
                    <a:pt x="406562" y="23122"/>
                  </a:lnTo>
                  <a:lnTo>
                    <a:pt x="707116" y="67381"/>
                  </a:lnTo>
                  <a:lnTo>
                    <a:pt x="997208" y="139349"/>
                  </a:lnTo>
                  <a:lnTo>
                    <a:pt x="1275316" y="237561"/>
                  </a:lnTo>
                  <a:lnTo>
                    <a:pt x="1539920" y="360548"/>
                  </a:lnTo>
                  <a:lnTo>
                    <a:pt x="1789497" y="506842"/>
                  </a:lnTo>
                  <a:lnTo>
                    <a:pt x="2022525" y="674974"/>
                  </a:lnTo>
                  <a:lnTo>
                    <a:pt x="2237485" y="863478"/>
                  </a:lnTo>
                  <a:lnTo>
                    <a:pt x="2432854" y="1070883"/>
                  </a:lnTo>
                  <a:lnTo>
                    <a:pt x="2607110" y="1295723"/>
                  </a:lnTo>
                  <a:lnTo>
                    <a:pt x="2758732" y="1536530"/>
                  </a:lnTo>
                  <a:lnTo>
                    <a:pt x="2886197" y="1791835"/>
                  </a:lnTo>
                  <a:lnTo>
                    <a:pt x="2987986" y="2060171"/>
                  </a:lnTo>
                  <a:lnTo>
                    <a:pt x="3062577" y="2340068"/>
                  </a:lnTo>
                  <a:lnTo>
                    <a:pt x="3108447" y="2630060"/>
                  </a:lnTo>
                  <a:close/>
                </a:path>
              </a:pathLst>
            </a:custGeom>
            <a:ln w="15679" cap="flat">
              <a:solidFill>
                <a:srgbClr val="D9D9D9"/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8" name="shape 50">
              <a:extLst>
                <a:ext uri="{FF2B5EF4-FFF2-40B4-BE49-F238E27FC236}">
                  <a16:creationId xmlns:a16="http://schemas.microsoft.com/office/drawing/2014/main" id="{E8DA9374-01EA-A4B4-E2A9-BB6561E12CC2}"/>
                </a:ext>
              </a:extLst>
            </p:cNvPr>
            <p:cNvSpPr/>
            <p:nvPr/>
          </p:nvSpPr>
          <p:spPr>
            <a:xfrm>
              <a:off x="86247" y="3413455"/>
              <a:ext cx="79408" cy="2986358"/>
            </a:xfrm>
            <a:custGeom>
              <a:avLst/>
              <a:gdLst/>
              <a:ahLst/>
              <a:cxnLst/>
              <a:rect l="0" t="0" r="0" b="0"/>
              <a:pathLst>
                <a:path w="79408" h="2986358">
                  <a:moveTo>
                    <a:pt x="57661" y="2965447"/>
                  </a:moveTo>
                  <a:lnTo>
                    <a:pt x="21746" y="2965447"/>
                  </a:lnTo>
                  <a:lnTo>
                    <a:pt x="21746" y="55663"/>
                  </a:lnTo>
                  <a:lnTo>
                    <a:pt x="57661" y="95141"/>
                  </a:lnTo>
                  <a:close/>
                </a:path>
              </a:pathLst>
            </a:custGeom>
            <a:ln w="42658" cap="flat">
              <a:solidFill>
                <a:srgbClr val="D9D9D9"/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9" name="shape 51">
              <a:extLst>
                <a:ext uri="{FF2B5EF4-FFF2-40B4-BE49-F238E27FC236}">
                  <a16:creationId xmlns:a16="http://schemas.microsoft.com/office/drawing/2014/main" id="{7B099B0C-89BE-48E1-BDC4-1F471D5D5824}"/>
                </a:ext>
              </a:extLst>
            </p:cNvPr>
            <p:cNvSpPr/>
            <p:nvPr/>
          </p:nvSpPr>
          <p:spPr>
            <a:xfrm>
              <a:off x="107993" y="5683603"/>
              <a:ext cx="35916" cy="695300"/>
            </a:xfrm>
            <a:prstGeom prst="rect">
              <a:avLst/>
            </a:prstGeom>
            <a:solidFill>
              <a:srgbClr val="FFFFFF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60" name="shape 52">
              <a:extLst>
                <a:ext uri="{FF2B5EF4-FFF2-40B4-BE49-F238E27FC236}">
                  <a16:creationId xmlns:a16="http://schemas.microsoft.com/office/drawing/2014/main" id="{21846AD8-260D-2459-3341-4DC522FF6F8B}"/>
                </a:ext>
              </a:extLst>
            </p:cNvPr>
            <p:cNvSpPr/>
            <p:nvPr/>
          </p:nvSpPr>
          <p:spPr>
            <a:xfrm>
              <a:off x="5468087" y="2583332"/>
              <a:ext cx="223659" cy="2075220"/>
            </a:xfrm>
            <a:prstGeom prst="rect">
              <a:avLst/>
            </a:prstGeom>
            <a:solidFill>
              <a:srgbClr val="0EDFE3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61" name="shape 53">
              <a:extLst>
                <a:ext uri="{FF2B5EF4-FFF2-40B4-BE49-F238E27FC236}">
                  <a16:creationId xmlns:a16="http://schemas.microsoft.com/office/drawing/2014/main" id="{E8565661-B02D-1D4E-5498-E98FE1864371}"/>
                </a:ext>
              </a:extLst>
            </p:cNvPr>
            <p:cNvSpPr/>
            <p:nvPr/>
          </p:nvSpPr>
          <p:spPr>
            <a:xfrm>
              <a:off x="5684034" y="2567902"/>
              <a:ext cx="7712" cy="15431"/>
            </a:xfrm>
            <a:prstGeom prst="rect">
              <a:avLst/>
            </a:prstGeom>
            <a:solidFill>
              <a:srgbClr val="0EDFE3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62" name="shape 54">
              <a:extLst>
                <a:ext uri="{FF2B5EF4-FFF2-40B4-BE49-F238E27FC236}">
                  <a16:creationId xmlns:a16="http://schemas.microsoft.com/office/drawing/2014/main" id="{23074B7E-E6DA-6561-E65A-A3BAA72F6633}"/>
                </a:ext>
              </a:extLst>
            </p:cNvPr>
            <p:cNvSpPr/>
            <p:nvPr/>
          </p:nvSpPr>
          <p:spPr>
            <a:xfrm>
              <a:off x="5468087" y="2567902"/>
              <a:ext cx="7713" cy="15431"/>
            </a:xfrm>
            <a:prstGeom prst="rect">
              <a:avLst/>
            </a:prstGeom>
            <a:solidFill>
              <a:srgbClr val="0EDFE3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63" name="shape 55">
              <a:extLst>
                <a:ext uri="{FF2B5EF4-FFF2-40B4-BE49-F238E27FC236}">
                  <a16:creationId xmlns:a16="http://schemas.microsoft.com/office/drawing/2014/main" id="{E044A359-0F2B-6665-513F-E2559960C46D}"/>
                </a:ext>
              </a:extLst>
            </p:cNvPr>
            <p:cNvSpPr txBox="1"/>
            <p:nvPr/>
          </p:nvSpPr>
          <p:spPr>
            <a:xfrm>
              <a:off x="5483041" y="2856072"/>
              <a:ext cx="212091" cy="1517650"/>
            </a:xfrm>
            <a:prstGeom prst="rect">
              <a:avLst/>
            </a:prstGeom>
            <a:noFill/>
          </p:spPr>
          <p:txBody>
            <a:bodyPr vertOverflow="overflow" horzOverflow="overflow" vert="vert" wrap="square" lIns="0" tIns="0" rIns="12700" bIns="0" numCol="1" compatLnSpc="0">
              <a:spAutoFit/>
            </a:bodyPr>
            <a:lstStyle/>
            <a:p>
              <a:pPr marL="12065">
                <a:spcBef>
                  <a:spcPts val="100"/>
                </a:spcBef>
              </a:pPr>
              <a:r>
                <a:rPr sz="1300" spc="-15">
                  <a:solidFill>
                    <a:srgbClr val="FFFFFF"/>
                  </a:solidFill>
                  <a:latin typeface="Arial"/>
                  <a:cs typeface="Arial"/>
                </a:rPr>
                <a:t>MAITRISE </a:t>
              </a:r>
              <a:r>
                <a:rPr sz="1200" spc="-15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300" spc="-15">
                  <a:solidFill>
                    <a:srgbClr val="FFFFFF"/>
                  </a:solidFill>
                  <a:latin typeface="Arial"/>
                  <a:cs typeface="Arial"/>
                </a:rPr>
                <a:t>t sécurié</a:t>
              </a:r>
              <a:endParaRPr/>
            </a:p>
          </p:txBody>
        </p:sp>
        <p:sp>
          <p:nvSpPr>
            <p:cNvPr id="64" name="shape 56">
              <a:extLst>
                <a:ext uri="{FF2B5EF4-FFF2-40B4-BE49-F238E27FC236}">
                  <a16:creationId xmlns:a16="http://schemas.microsoft.com/office/drawing/2014/main" id="{842FE474-BD63-C2C7-E020-7E8952266FCF}"/>
                </a:ext>
              </a:extLst>
            </p:cNvPr>
            <p:cNvSpPr/>
            <p:nvPr/>
          </p:nvSpPr>
          <p:spPr>
            <a:xfrm>
              <a:off x="5468087" y="4666267"/>
              <a:ext cx="223659" cy="1728065"/>
            </a:xfrm>
            <a:prstGeom prst="rect">
              <a:avLst/>
            </a:prstGeom>
            <a:solidFill>
              <a:srgbClr val="0E0DC4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65" name="shape 57">
              <a:extLst>
                <a:ext uri="{FF2B5EF4-FFF2-40B4-BE49-F238E27FC236}">
                  <a16:creationId xmlns:a16="http://schemas.microsoft.com/office/drawing/2014/main" id="{890FC59A-73B6-DF30-595D-62025013B2E9}"/>
                </a:ext>
              </a:extLst>
            </p:cNvPr>
            <p:cNvSpPr txBox="1"/>
            <p:nvPr/>
          </p:nvSpPr>
          <p:spPr>
            <a:xfrm>
              <a:off x="5190583" y="4730714"/>
              <a:ext cx="504190" cy="1595755"/>
            </a:xfrm>
            <a:prstGeom prst="rect">
              <a:avLst/>
            </a:prstGeom>
            <a:noFill/>
          </p:spPr>
          <p:txBody>
            <a:bodyPr vertOverflow="overflow" horzOverflow="overflow" vert="vert" wrap="square" lIns="0" tIns="0" rIns="12700" bIns="0" numCol="1" compatLnSpc="0">
              <a:spAutoFit/>
            </a:bodyPr>
            <a:lstStyle/>
            <a:p>
              <a:pPr marL="12065">
                <a:spcBef>
                  <a:spcPts val="100"/>
                </a:spcBef>
              </a:pPr>
              <a:r>
                <a:rPr sz="1300">
                  <a:solidFill>
                    <a:srgbClr val="FFFFFF"/>
                  </a:solidFill>
                  <a:latin typeface="Arial"/>
                  <a:cs typeface="Arial"/>
                </a:rPr>
                <a:t>ROUTINE </a:t>
              </a:r>
              <a:r>
                <a:rPr sz="1050">
                  <a:solidFill>
                    <a:srgbClr val="FFFFFF"/>
                  </a:solidFill>
                  <a:latin typeface="Arial"/>
                  <a:cs typeface="Arial"/>
                </a:rPr>
                <a:t>démotivation</a:t>
              </a:r>
              <a:endParaRPr/>
            </a:p>
            <a:p>
              <a:pPr marL="12065" marR="12700" algn="ctr">
                <a:lnSpc>
                  <a:spcPct val="95607"/>
                </a:lnSpc>
                <a:spcBef>
                  <a:spcPts val="300"/>
                </a:spcBef>
              </a:pPr>
              <a:r>
                <a:rPr sz="850" spc="245">
                  <a:solidFill>
                    <a:srgbClr val="404040"/>
                  </a:solidFill>
                  <a:latin typeface="Calibri"/>
                  <a:cs typeface="Calibri"/>
                </a:rPr>
                <a:t>Désengagement </a:t>
              </a:r>
              <a:r>
                <a:rPr sz="850">
                  <a:solidFill>
                    <a:srgbClr val="404040"/>
                  </a:solidFill>
                  <a:latin typeface="Calibri"/>
                  <a:cs typeface="Calibri"/>
                </a:rPr>
                <a:t>Certitudes rigidi</a:t>
              </a:r>
              <a:r>
                <a:rPr sz="850" i="1">
                  <a:solidFill>
                    <a:srgbClr val="404040"/>
                  </a:solidFill>
                  <a:latin typeface="Calibri"/>
                  <a:cs typeface="Calibri"/>
                </a:rPr>
                <a:t>ﬁ</a:t>
              </a:r>
              <a:r>
                <a:rPr sz="850">
                  <a:solidFill>
                    <a:srgbClr val="404040"/>
                  </a:solidFill>
                  <a:latin typeface="Calibri"/>
                  <a:cs typeface="Calibri"/>
                </a:rPr>
                <a:t>ées</a:t>
              </a:r>
              <a:endParaRPr/>
            </a:p>
          </p:txBody>
        </p:sp>
        <p:sp>
          <p:nvSpPr>
            <p:cNvPr id="66" name="shape 58">
              <a:extLst>
                <a:ext uri="{FF2B5EF4-FFF2-40B4-BE49-F238E27FC236}">
                  <a16:creationId xmlns:a16="http://schemas.microsoft.com/office/drawing/2014/main" id="{32685551-DD1C-E3D1-D36B-CC43CE67254F}"/>
                </a:ext>
              </a:extLst>
            </p:cNvPr>
            <p:cNvSpPr/>
            <p:nvPr/>
          </p:nvSpPr>
          <p:spPr>
            <a:xfrm>
              <a:off x="84931" y="1982878"/>
              <a:ext cx="4619551" cy="4457121"/>
            </a:xfrm>
            <a:custGeom>
              <a:avLst/>
              <a:gdLst/>
              <a:ahLst/>
              <a:cxnLst/>
              <a:rect l="0" t="0" r="0" b="0"/>
              <a:pathLst>
                <a:path w="4619551" h="4457121">
                  <a:moveTo>
                    <a:pt x="4611213" y="4450027"/>
                  </a:moveTo>
                  <a:lnTo>
                    <a:pt x="7639" y="4450027"/>
                  </a:lnTo>
                  <a:lnTo>
                    <a:pt x="7639" y="10677"/>
                  </a:lnTo>
                  <a:lnTo>
                    <a:pt x="85695" y="6820"/>
                  </a:lnTo>
                  <a:lnTo>
                    <a:pt x="548474" y="29690"/>
                  </a:lnTo>
                  <a:lnTo>
                    <a:pt x="997883" y="96818"/>
                  </a:lnTo>
                  <a:lnTo>
                    <a:pt x="1431650" y="205976"/>
                  </a:lnTo>
                  <a:lnTo>
                    <a:pt x="1847499" y="354939"/>
                  </a:lnTo>
                  <a:lnTo>
                    <a:pt x="2243154" y="541477"/>
                  </a:lnTo>
                  <a:lnTo>
                    <a:pt x="2616341" y="763367"/>
                  </a:lnTo>
                  <a:lnTo>
                    <a:pt x="2964783" y="1018380"/>
                  </a:lnTo>
                  <a:lnTo>
                    <a:pt x="3286207" y="1304290"/>
                  </a:lnTo>
                  <a:lnTo>
                    <a:pt x="3578337" y="1618870"/>
                  </a:lnTo>
                  <a:lnTo>
                    <a:pt x="3838897" y="1959895"/>
                  </a:lnTo>
                  <a:lnTo>
                    <a:pt x="4065614" y="2325136"/>
                  </a:lnTo>
                  <a:lnTo>
                    <a:pt x="4256211" y="2712367"/>
                  </a:lnTo>
                  <a:lnTo>
                    <a:pt x="4408413" y="3119362"/>
                  </a:lnTo>
                  <a:lnTo>
                    <a:pt x="4519946" y="3543894"/>
                  </a:lnTo>
                  <a:lnTo>
                    <a:pt x="4588534" y="3983736"/>
                  </a:lnTo>
                  <a:lnTo>
                    <a:pt x="4611903" y="4436662"/>
                  </a:lnTo>
                  <a:close/>
                </a:path>
              </a:pathLst>
            </a:custGeom>
            <a:ln w="14733" cap="flat">
              <a:solidFill>
                <a:srgbClr val="D9D9D9"/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7" name="shape 59">
              <a:extLst>
                <a:ext uri="{FF2B5EF4-FFF2-40B4-BE49-F238E27FC236}">
                  <a16:creationId xmlns:a16="http://schemas.microsoft.com/office/drawing/2014/main" id="{91E8AB2D-9304-B67D-B841-10AA798DB3AE}"/>
                </a:ext>
              </a:extLst>
            </p:cNvPr>
            <p:cNvSpPr/>
            <p:nvPr/>
          </p:nvSpPr>
          <p:spPr>
            <a:xfrm>
              <a:off x="92569" y="1932950"/>
              <a:ext cx="20762" cy="1876617"/>
            </a:xfrm>
            <a:prstGeom prst="rect">
              <a:avLst/>
            </a:prstGeom>
            <a:solidFill>
              <a:srgbClr val="FFFFFF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68" name="shape 60">
              <a:extLst>
                <a:ext uri="{FF2B5EF4-FFF2-40B4-BE49-F238E27FC236}">
                  <a16:creationId xmlns:a16="http://schemas.microsoft.com/office/drawing/2014/main" id="{372F10F5-7039-44B8-D2D0-196680AF3294}"/>
                </a:ext>
              </a:extLst>
            </p:cNvPr>
            <p:cNvSpPr txBox="1"/>
            <p:nvPr/>
          </p:nvSpPr>
          <p:spPr>
            <a:xfrm rot="18300000">
              <a:off x="2988610" y="2254499"/>
              <a:ext cx="386715" cy="144145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065">
                <a:spcBef>
                  <a:spcPts val="100"/>
                </a:spcBef>
              </a:pPr>
              <a:r>
                <a:rPr sz="850" i="1">
                  <a:solidFill>
                    <a:srgbClr val="7F7F7F"/>
                  </a:solidFill>
                  <a:latin typeface="Arial"/>
                  <a:cs typeface="Arial"/>
                </a:rPr>
                <a:t>Fluidité</a:t>
              </a:r>
              <a:endParaRPr/>
            </a:p>
          </p:txBody>
        </p:sp>
        <p:sp>
          <p:nvSpPr>
            <p:cNvPr id="69" name="shape 61">
              <a:extLst>
                <a:ext uri="{FF2B5EF4-FFF2-40B4-BE49-F238E27FC236}">
                  <a16:creationId xmlns:a16="http://schemas.microsoft.com/office/drawing/2014/main" id="{58E51DAA-9E13-AA64-D5C8-1BE04A95299A}"/>
                </a:ext>
              </a:extLst>
            </p:cNvPr>
            <p:cNvSpPr txBox="1"/>
            <p:nvPr/>
          </p:nvSpPr>
          <p:spPr>
            <a:xfrm rot="18300000">
              <a:off x="3338788" y="1565750"/>
              <a:ext cx="654050" cy="145415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850" i="1">
                  <a:solidFill>
                    <a:srgbClr val="7F7F7F"/>
                  </a:solidFill>
                  <a:latin typeface="Arial"/>
                  <a:cs typeface="Arial"/>
                </a:rPr>
                <a:t>Performance</a:t>
              </a:r>
              <a:endParaRPr/>
            </a:p>
          </p:txBody>
        </p:sp>
        <p:sp>
          <p:nvSpPr>
            <p:cNvPr id="70" name="shape 62">
              <a:extLst>
                <a:ext uri="{FF2B5EF4-FFF2-40B4-BE49-F238E27FC236}">
                  <a16:creationId xmlns:a16="http://schemas.microsoft.com/office/drawing/2014/main" id="{38D06D20-E85E-54ED-5CE0-B094EEDD8BAB}"/>
                </a:ext>
              </a:extLst>
            </p:cNvPr>
            <p:cNvSpPr txBox="1"/>
            <p:nvPr/>
          </p:nvSpPr>
          <p:spPr>
            <a:xfrm>
              <a:off x="5293188" y="1043145"/>
              <a:ext cx="396826" cy="1672103"/>
            </a:xfrm>
            <a:prstGeom prst="rect">
              <a:avLst/>
            </a:prstGeom>
            <a:noFill/>
          </p:spPr>
          <p:txBody>
            <a:bodyPr vertOverflow="overflow" horzOverflow="overflow" vert="vert" wrap="square" lIns="0" tIns="0" rIns="1270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1300" spc="-10" dirty="0">
                  <a:solidFill>
                    <a:srgbClr val="FFFFFF"/>
                  </a:solidFill>
                  <a:highlight>
                    <a:srgbClr val="00DE2B"/>
                  </a:highlight>
                  <a:latin typeface="Arial"/>
                  <a:cs typeface="Arial"/>
                </a:rPr>
                <a:t>PERFORM. bonheur</a:t>
              </a:r>
              <a:endParaRPr dirty="0"/>
            </a:p>
            <a:p>
              <a:pPr marL="12700" indent="662940">
                <a:spcBef>
                  <a:spcPts val="400"/>
                </a:spcBef>
              </a:pPr>
              <a:r>
                <a:rPr sz="850" dirty="0" err="1">
                  <a:solidFill>
                    <a:srgbClr val="404040"/>
                  </a:solidFill>
                  <a:latin typeface="Calibri"/>
                  <a:cs typeface="Calibri"/>
                </a:rPr>
                <a:t>Fluidité</a:t>
              </a:r>
              <a:r>
                <a:rPr sz="850" dirty="0">
                  <a:solidFill>
                    <a:srgbClr val="404040"/>
                  </a:solidFill>
                  <a:latin typeface="Calibri"/>
                  <a:cs typeface="Calibri"/>
                </a:rPr>
                <a:t> Bien-</a:t>
              </a:r>
              <a:r>
                <a:rPr sz="850" dirty="0" err="1">
                  <a:solidFill>
                    <a:srgbClr val="404040"/>
                  </a:solidFill>
                  <a:latin typeface="Calibri"/>
                  <a:cs typeface="Calibri"/>
                </a:rPr>
                <a:t>être</a:t>
              </a:r>
              <a:endParaRPr dirty="0"/>
            </a:p>
          </p:txBody>
        </p:sp>
        <p:sp>
          <p:nvSpPr>
            <p:cNvPr id="71" name="shape 63">
              <a:extLst>
                <a:ext uri="{FF2B5EF4-FFF2-40B4-BE49-F238E27FC236}">
                  <a16:creationId xmlns:a16="http://schemas.microsoft.com/office/drawing/2014/main" id="{4722C675-99D3-93A6-E451-8E97B9CB4B81}"/>
                </a:ext>
              </a:extLst>
            </p:cNvPr>
            <p:cNvSpPr/>
            <p:nvPr/>
          </p:nvSpPr>
          <p:spPr>
            <a:xfrm>
              <a:off x="2263836" y="2344532"/>
              <a:ext cx="2563207" cy="1411445"/>
            </a:xfrm>
            <a:custGeom>
              <a:avLst/>
              <a:gdLst/>
              <a:ahLst/>
              <a:cxnLst/>
              <a:rect l="0" t="0" r="0" b="0"/>
              <a:pathLst>
                <a:path w="2563207" h="1411445">
                  <a:moveTo>
                    <a:pt x="3620" y="1113611"/>
                  </a:moveTo>
                  <a:lnTo>
                    <a:pt x="173335" y="1203861"/>
                  </a:lnTo>
                  <a:lnTo>
                    <a:pt x="392550" y="1300558"/>
                  </a:lnTo>
                  <a:lnTo>
                    <a:pt x="618836" y="1358576"/>
                  </a:lnTo>
                  <a:lnTo>
                    <a:pt x="838051" y="1403701"/>
                  </a:lnTo>
                  <a:lnTo>
                    <a:pt x="1014837" y="1397255"/>
                  </a:lnTo>
                  <a:lnTo>
                    <a:pt x="1014837" y="1397255"/>
                  </a:lnTo>
                  <a:lnTo>
                    <a:pt x="1283552" y="1377915"/>
                  </a:lnTo>
                  <a:lnTo>
                    <a:pt x="1509838" y="1326344"/>
                  </a:lnTo>
                  <a:lnTo>
                    <a:pt x="1806839" y="1203861"/>
                  </a:lnTo>
                  <a:lnTo>
                    <a:pt x="2011911" y="1074933"/>
                  </a:lnTo>
                  <a:lnTo>
                    <a:pt x="2195769" y="920218"/>
                  </a:lnTo>
                  <a:lnTo>
                    <a:pt x="2315984" y="771951"/>
                  </a:lnTo>
                  <a:lnTo>
                    <a:pt x="2414984" y="604344"/>
                  </a:lnTo>
                  <a:lnTo>
                    <a:pt x="2485697" y="372272"/>
                  </a:lnTo>
                  <a:lnTo>
                    <a:pt x="2542269" y="133755"/>
                  </a:lnTo>
                  <a:lnTo>
                    <a:pt x="2556413" y="-8066"/>
                  </a:lnTo>
                  <a:lnTo>
                    <a:pt x="2556413" y="-8066"/>
                  </a:lnTo>
                </a:path>
              </a:pathLst>
            </a:custGeom>
            <a:ln w="15427" cap="flat">
              <a:solidFill>
                <a:srgbClr val="A5FDC0"/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2" name="shape 64">
              <a:extLst>
                <a:ext uri="{FF2B5EF4-FFF2-40B4-BE49-F238E27FC236}">
                  <a16:creationId xmlns:a16="http://schemas.microsoft.com/office/drawing/2014/main" id="{A0B97D70-13F2-7916-6323-1AEE4D548B81}"/>
                </a:ext>
              </a:extLst>
            </p:cNvPr>
            <p:cNvSpPr txBox="1"/>
            <p:nvPr/>
          </p:nvSpPr>
          <p:spPr>
            <a:xfrm rot="18840000">
              <a:off x="382672" y="5202809"/>
              <a:ext cx="1587500" cy="215900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1350" i="1" spc="-40">
                  <a:solidFill>
                    <a:srgbClr val="01FF2E"/>
                  </a:solidFill>
                  <a:latin typeface="Arial"/>
                  <a:cs typeface="Arial"/>
                </a:rPr>
                <a:t>Zone de Performance</a:t>
              </a:r>
              <a:endParaRPr/>
            </a:p>
          </p:txBody>
        </p:sp>
        <p:sp>
          <p:nvSpPr>
            <p:cNvPr id="73" name="shape 65">
              <a:extLst>
                <a:ext uri="{FF2B5EF4-FFF2-40B4-BE49-F238E27FC236}">
                  <a16:creationId xmlns:a16="http://schemas.microsoft.com/office/drawing/2014/main" id="{0CA9C06A-50B0-C178-2ED3-FA85F49F63F1}"/>
                </a:ext>
              </a:extLst>
            </p:cNvPr>
            <p:cNvSpPr txBox="1"/>
            <p:nvPr/>
          </p:nvSpPr>
          <p:spPr>
            <a:xfrm rot="19920000">
              <a:off x="640383" y="5694469"/>
              <a:ext cx="1229360" cy="215900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1350" i="1" spc="-35">
                  <a:solidFill>
                    <a:srgbClr val="10FBFF"/>
                  </a:solidFill>
                  <a:latin typeface="Arial"/>
                  <a:cs typeface="Arial"/>
                </a:rPr>
                <a:t>Zone de Maitrise</a:t>
              </a:r>
              <a:endParaRPr/>
            </a:p>
          </p:txBody>
        </p:sp>
        <p:sp>
          <p:nvSpPr>
            <p:cNvPr id="74" name="shape 66">
              <a:extLst>
                <a:ext uri="{FF2B5EF4-FFF2-40B4-BE49-F238E27FC236}">
                  <a16:creationId xmlns:a16="http://schemas.microsoft.com/office/drawing/2014/main" id="{7CE43F8C-4D10-D617-880C-D27302633455}"/>
                </a:ext>
              </a:extLst>
            </p:cNvPr>
            <p:cNvSpPr txBox="1"/>
            <p:nvPr/>
          </p:nvSpPr>
          <p:spPr>
            <a:xfrm rot="17760000">
              <a:off x="223177" y="5228492"/>
              <a:ext cx="906780" cy="198755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1200" i="1" dirty="0">
                  <a:solidFill>
                    <a:srgbClr val="F01AF8"/>
                  </a:solidFill>
                  <a:latin typeface="Arial"/>
                  <a:cs typeface="Arial"/>
                </a:rPr>
                <a:t>Zone de </a:t>
              </a:r>
              <a:r>
                <a:rPr sz="1200" i="1" dirty="0" err="1">
                  <a:solidFill>
                    <a:srgbClr val="F01AF8"/>
                  </a:solidFill>
                  <a:latin typeface="Arial"/>
                  <a:cs typeface="Arial"/>
                </a:rPr>
                <a:t>Défi</a:t>
              </a:r>
              <a:endParaRPr dirty="0"/>
            </a:p>
          </p:txBody>
        </p:sp>
        <p:sp>
          <p:nvSpPr>
            <p:cNvPr id="75" name="shape 67">
              <a:extLst>
                <a:ext uri="{FF2B5EF4-FFF2-40B4-BE49-F238E27FC236}">
                  <a16:creationId xmlns:a16="http://schemas.microsoft.com/office/drawing/2014/main" id="{2A4D2240-0F64-2EAA-1802-15F7A1B5347B}"/>
                </a:ext>
              </a:extLst>
            </p:cNvPr>
            <p:cNvSpPr txBox="1"/>
            <p:nvPr/>
          </p:nvSpPr>
          <p:spPr>
            <a:xfrm rot="21060000">
              <a:off x="776715" y="6119735"/>
              <a:ext cx="1158875" cy="198755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1200">
                  <a:solidFill>
                    <a:srgbClr val="2321FF"/>
                  </a:solidFill>
                  <a:latin typeface="Arial"/>
                  <a:cs typeface="Arial"/>
                </a:rPr>
                <a:t>Zone de Routine</a:t>
              </a:r>
              <a:endParaRPr/>
            </a:p>
          </p:txBody>
        </p:sp>
        <p:sp>
          <p:nvSpPr>
            <p:cNvPr id="76" name="shape 68">
              <a:extLst>
                <a:ext uri="{FF2B5EF4-FFF2-40B4-BE49-F238E27FC236}">
                  <a16:creationId xmlns:a16="http://schemas.microsoft.com/office/drawing/2014/main" id="{A5CCD7AA-ABB1-F320-9FE0-5F6706A1E868}"/>
                </a:ext>
              </a:extLst>
            </p:cNvPr>
            <p:cNvSpPr/>
            <p:nvPr/>
          </p:nvSpPr>
          <p:spPr>
            <a:xfrm>
              <a:off x="57701" y="855268"/>
              <a:ext cx="138823" cy="5644874"/>
            </a:xfrm>
            <a:custGeom>
              <a:avLst/>
              <a:gdLst/>
              <a:ahLst/>
              <a:cxnLst/>
              <a:rect l="0" t="0" r="0" b="0"/>
              <a:pathLst>
                <a:path w="138823" h="5644874">
                  <a:moveTo>
                    <a:pt x="69699" y="0"/>
                  </a:moveTo>
                  <a:lnTo>
                    <a:pt x="0" y="138718"/>
                  </a:lnTo>
                  <a:lnTo>
                    <a:pt x="46274" y="138814"/>
                  </a:lnTo>
                  <a:lnTo>
                    <a:pt x="34868" y="5644777"/>
                  </a:lnTo>
                  <a:lnTo>
                    <a:pt x="81142" y="5644874"/>
                  </a:lnTo>
                  <a:lnTo>
                    <a:pt x="92549" y="138909"/>
                  </a:lnTo>
                  <a:lnTo>
                    <a:pt x="138823" y="13900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77" name="shape 69">
              <a:extLst>
                <a:ext uri="{FF2B5EF4-FFF2-40B4-BE49-F238E27FC236}">
                  <a16:creationId xmlns:a16="http://schemas.microsoft.com/office/drawing/2014/main" id="{5FF82ED7-ACC5-010D-2D3D-0B7E800169D9}"/>
                </a:ext>
              </a:extLst>
            </p:cNvPr>
            <p:cNvSpPr txBox="1"/>
            <p:nvPr/>
          </p:nvSpPr>
          <p:spPr>
            <a:xfrm>
              <a:off x="4608502" y="6180887"/>
              <a:ext cx="253873" cy="161056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950">
                  <a:latin typeface="Arial"/>
                  <a:cs typeface="Arial"/>
                </a:rPr>
                <a:t>30</a:t>
              </a:r>
              <a:endParaRPr/>
            </a:p>
          </p:txBody>
        </p:sp>
        <p:sp>
          <p:nvSpPr>
            <p:cNvPr id="78" name="shape 70">
              <a:extLst>
                <a:ext uri="{FF2B5EF4-FFF2-40B4-BE49-F238E27FC236}">
                  <a16:creationId xmlns:a16="http://schemas.microsoft.com/office/drawing/2014/main" id="{072088C4-0AC2-E2F0-FCC9-CABC05CC4819}"/>
                </a:ext>
              </a:extLst>
            </p:cNvPr>
            <p:cNvSpPr/>
            <p:nvPr/>
          </p:nvSpPr>
          <p:spPr>
            <a:xfrm>
              <a:off x="1156875" y="5376007"/>
              <a:ext cx="208234" cy="138863"/>
            </a:xfrm>
            <a:prstGeom prst="rect">
              <a:avLst/>
            </a:prstGeom>
            <a:solidFill>
              <a:srgbClr val="FFFFFF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79" name="shape 71">
              <a:extLst>
                <a:ext uri="{FF2B5EF4-FFF2-40B4-BE49-F238E27FC236}">
                  <a16:creationId xmlns:a16="http://schemas.microsoft.com/office/drawing/2014/main" id="{DA23DF1A-E666-085D-B600-DE0A08A92A4C}"/>
                </a:ext>
              </a:extLst>
            </p:cNvPr>
            <p:cNvSpPr txBox="1"/>
            <p:nvPr/>
          </p:nvSpPr>
          <p:spPr>
            <a:xfrm>
              <a:off x="1178931" y="5370855"/>
              <a:ext cx="164840" cy="161056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950">
                  <a:solidFill>
                    <a:srgbClr val="BFBFBF"/>
                  </a:solidFill>
                  <a:latin typeface="Arial"/>
                  <a:cs typeface="Arial"/>
                </a:rPr>
                <a:t>10</a:t>
              </a:r>
              <a:endParaRPr/>
            </a:p>
          </p:txBody>
        </p:sp>
        <p:sp>
          <p:nvSpPr>
            <p:cNvPr id="80" name="shape 72">
              <a:extLst>
                <a:ext uri="{FF2B5EF4-FFF2-40B4-BE49-F238E27FC236}">
                  <a16:creationId xmlns:a16="http://schemas.microsoft.com/office/drawing/2014/main" id="{28CB03FF-A704-6EB3-DCEE-CFB2DB0418DF}"/>
                </a:ext>
              </a:extLst>
            </p:cNvPr>
            <p:cNvSpPr/>
            <p:nvPr/>
          </p:nvSpPr>
          <p:spPr>
            <a:xfrm>
              <a:off x="2120921" y="4195678"/>
              <a:ext cx="208234" cy="138863"/>
            </a:xfrm>
            <a:prstGeom prst="rect">
              <a:avLst/>
            </a:prstGeom>
            <a:solidFill>
              <a:srgbClr val="FFFFFF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81" name="shape 73">
              <a:extLst>
                <a:ext uri="{FF2B5EF4-FFF2-40B4-BE49-F238E27FC236}">
                  <a16:creationId xmlns:a16="http://schemas.microsoft.com/office/drawing/2014/main" id="{C54AB414-6BF5-E929-456B-12846D699B69}"/>
                </a:ext>
              </a:extLst>
            </p:cNvPr>
            <p:cNvSpPr txBox="1"/>
            <p:nvPr/>
          </p:nvSpPr>
          <p:spPr>
            <a:xfrm>
              <a:off x="2142884" y="4182810"/>
              <a:ext cx="164840" cy="161056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950">
                  <a:solidFill>
                    <a:srgbClr val="BFBFBF"/>
                  </a:solidFill>
                  <a:latin typeface="Arial"/>
                  <a:cs typeface="Arial"/>
                </a:rPr>
                <a:t>20</a:t>
              </a:r>
              <a:endParaRPr/>
            </a:p>
          </p:txBody>
        </p:sp>
        <p:sp>
          <p:nvSpPr>
            <p:cNvPr id="82" name="shape 74">
              <a:extLst>
                <a:ext uri="{FF2B5EF4-FFF2-40B4-BE49-F238E27FC236}">
                  <a16:creationId xmlns:a16="http://schemas.microsoft.com/office/drawing/2014/main" id="{48218AC0-8248-250C-86D2-94C8A2F22A96}"/>
                </a:ext>
              </a:extLst>
            </p:cNvPr>
            <p:cNvSpPr txBox="1"/>
            <p:nvPr/>
          </p:nvSpPr>
          <p:spPr>
            <a:xfrm>
              <a:off x="3167347" y="3110485"/>
              <a:ext cx="223872" cy="161056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71120">
                <a:spcBef>
                  <a:spcPts val="100"/>
                </a:spcBef>
              </a:pPr>
              <a:r>
                <a:rPr sz="950">
                  <a:solidFill>
                    <a:srgbClr val="BFBFBF"/>
                  </a:solidFill>
                  <a:latin typeface="Arial"/>
                  <a:cs typeface="Arial"/>
                </a:rPr>
                <a:t>30</a:t>
              </a:r>
              <a:endParaRPr/>
            </a:p>
          </p:txBody>
        </p:sp>
        <p:sp>
          <p:nvSpPr>
            <p:cNvPr id="83" name="shape 75">
              <a:extLst>
                <a:ext uri="{FF2B5EF4-FFF2-40B4-BE49-F238E27FC236}">
                  <a16:creationId xmlns:a16="http://schemas.microsoft.com/office/drawing/2014/main" id="{B480C0C1-4DE0-8738-7248-1F076E114F59}"/>
                </a:ext>
              </a:extLst>
            </p:cNvPr>
            <p:cNvSpPr txBox="1"/>
            <p:nvPr/>
          </p:nvSpPr>
          <p:spPr>
            <a:xfrm>
              <a:off x="4372788" y="1991872"/>
              <a:ext cx="165100" cy="161290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950">
                  <a:solidFill>
                    <a:srgbClr val="BFBFBF"/>
                  </a:solidFill>
                  <a:latin typeface="Arial"/>
                  <a:cs typeface="Arial"/>
                </a:rPr>
                <a:t>40</a:t>
              </a:r>
              <a:endParaRPr/>
            </a:p>
          </p:txBody>
        </p:sp>
        <p:sp>
          <p:nvSpPr>
            <p:cNvPr id="84" name="shape 76">
              <a:extLst>
                <a:ext uri="{FF2B5EF4-FFF2-40B4-BE49-F238E27FC236}">
                  <a16:creationId xmlns:a16="http://schemas.microsoft.com/office/drawing/2014/main" id="{D0F6E5C1-8378-2A7D-30BC-1459D138ADDD}"/>
                </a:ext>
              </a:extLst>
            </p:cNvPr>
            <p:cNvSpPr/>
            <p:nvPr/>
          </p:nvSpPr>
          <p:spPr>
            <a:xfrm>
              <a:off x="3719102" y="1473078"/>
              <a:ext cx="1394217" cy="1357122"/>
            </a:xfrm>
            <a:custGeom>
              <a:avLst/>
              <a:gdLst/>
              <a:ahLst/>
              <a:cxnLst/>
              <a:rect l="0" t="0" r="0" b="0"/>
              <a:pathLst>
                <a:path w="1394217" h="1357122">
                  <a:moveTo>
                    <a:pt x="2134" y="3213"/>
                  </a:moveTo>
                  <a:cubicBezTo>
                    <a:pt x="108628" y="73979"/>
                    <a:pt x="215123" y="144745"/>
                    <a:pt x="316600" y="220301"/>
                  </a:cubicBezTo>
                  <a:cubicBezTo>
                    <a:pt x="418076" y="295856"/>
                    <a:pt x="526243" y="384180"/>
                    <a:pt x="610992" y="456543"/>
                  </a:cubicBezTo>
                  <a:cubicBezTo>
                    <a:pt x="695741" y="528905"/>
                    <a:pt x="758189" y="586370"/>
                    <a:pt x="825095" y="654476"/>
                  </a:cubicBezTo>
                  <a:cubicBezTo>
                    <a:pt x="892004" y="722582"/>
                    <a:pt x="953334" y="796008"/>
                    <a:pt x="1012437" y="865178"/>
                  </a:cubicBezTo>
                  <a:cubicBezTo>
                    <a:pt x="1071539" y="934348"/>
                    <a:pt x="1128409" y="1005648"/>
                    <a:pt x="1179705" y="1069497"/>
                  </a:cubicBezTo>
                  <a:cubicBezTo>
                    <a:pt x="1231002" y="1133346"/>
                    <a:pt x="1285642" y="1202515"/>
                    <a:pt x="1320211" y="1248273"/>
                  </a:cubicBezTo>
                  <a:cubicBezTo>
                    <a:pt x="1354780" y="1294032"/>
                    <a:pt x="1387118" y="1344048"/>
                    <a:pt x="1387118" y="1344048"/>
                  </a:cubicBezTo>
                  <a:cubicBezTo>
                    <a:pt x="1396040" y="1360011"/>
                    <a:pt x="1384888" y="1352029"/>
                    <a:pt x="1373736" y="1344048"/>
                  </a:cubicBezTo>
                </a:path>
              </a:pathLst>
            </a:custGeom>
            <a:ln w="7713" cap="flat">
              <a:solidFill>
                <a:srgbClr val="A6A6A6"/>
              </a:solidFill>
              <a:prstDash val="sysDash"/>
              <a:miter lim="8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5" name="shape 77">
              <a:extLst>
                <a:ext uri="{FF2B5EF4-FFF2-40B4-BE49-F238E27FC236}">
                  <a16:creationId xmlns:a16="http://schemas.microsoft.com/office/drawing/2014/main" id="{65FD8597-193F-1F89-8857-B610DE64269C}"/>
                </a:ext>
              </a:extLst>
            </p:cNvPr>
            <p:cNvSpPr txBox="1"/>
            <p:nvPr/>
          </p:nvSpPr>
          <p:spPr>
            <a:xfrm rot="19380000">
              <a:off x="3968429" y="3311821"/>
              <a:ext cx="413385" cy="144145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065">
                <a:spcBef>
                  <a:spcPts val="100"/>
                </a:spcBef>
              </a:pPr>
              <a:r>
                <a:rPr sz="850" i="1">
                  <a:solidFill>
                    <a:srgbClr val="7F7F7F"/>
                  </a:solidFill>
                  <a:latin typeface="Arial"/>
                  <a:cs typeface="Arial"/>
                </a:rPr>
                <a:t>Fluidité.</a:t>
              </a:r>
              <a:endParaRPr/>
            </a:p>
          </p:txBody>
        </p:sp>
        <p:sp>
          <p:nvSpPr>
            <p:cNvPr id="86" name="shape 78">
              <a:extLst>
                <a:ext uri="{FF2B5EF4-FFF2-40B4-BE49-F238E27FC236}">
                  <a16:creationId xmlns:a16="http://schemas.microsoft.com/office/drawing/2014/main" id="{4E7C1D01-D70F-FC9A-66D0-5096B0FDDAE7}"/>
                </a:ext>
              </a:extLst>
            </p:cNvPr>
            <p:cNvSpPr txBox="1"/>
            <p:nvPr/>
          </p:nvSpPr>
          <p:spPr>
            <a:xfrm rot="19380000">
              <a:off x="4575003" y="2843318"/>
              <a:ext cx="473075" cy="147955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850" i="1">
                  <a:solidFill>
                    <a:srgbClr val="7F7F7F"/>
                  </a:solidFill>
                  <a:latin typeface="Arial"/>
                  <a:cs typeface="Arial"/>
                </a:rPr>
                <a:t>Bien-être</a:t>
              </a:r>
              <a:endParaRPr/>
            </a:p>
          </p:txBody>
        </p:sp>
        <p:sp>
          <p:nvSpPr>
            <p:cNvPr id="87" name="shape 79">
              <a:extLst>
                <a:ext uri="{FF2B5EF4-FFF2-40B4-BE49-F238E27FC236}">
                  <a16:creationId xmlns:a16="http://schemas.microsoft.com/office/drawing/2014/main" id="{FE7531E7-8C28-3410-9EEB-3C26C950A20C}"/>
                </a:ext>
              </a:extLst>
            </p:cNvPr>
            <p:cNvSpPr txBox="1"/>
            <p:nvPr/>
          </p:nvSpPr>
          <p:spPr>
            <a:xfrm>
              <a:off x="878374" y="1688103"/>
              <a:ext cx="287071" cy="552644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3400">
                  <a:solidFill>
                    <a:srgbClr val="FF0000"/>
                  </a:solidFill>
                  <a:latin typeface="Calibri"/>
                  <a:cs typeface="Calibri"/>
                </a:rPr>
                <a:t>A</a:t>
              </a:r>
              <a:endParaRPr/>
            </a:p>
          </p:txBody>
        </p:sp>
        <p:sp>
          <p:nvSpPr>
            <p:cNvPr id="88" name="shape 80">
              <a:extLst>
                <a:ext uri="{FF2B5EF4-FFF2-40B4-BE49-F238E27FC236}">
                  <a16:creationId xmlns:a16="http://schemas.microsoft.com/office/drawing/2014/main" id="{B659C25C-CF45-7C8E-A03F-56DA648EF5B7}"/>
                </a:ext>
              </a:extLst>
            </p:cNvPr>
            <p:cNvSpPr txBox="1"/>
            <p:nvPr/>
          </p:nvSpPr>
          <p:spPr>
            <a:xfrm>
              <a:off x="2321243" y="1688103"/>
              <a:ext cx="267640" cy="552644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3400" dirty="0">
                  <a:solidFill>
                    <a:srgbClr val="00B050"/>
                  </a:solidFill>
                  <a:latin typeface="Calibri"/>
                  <a:cs typeface="Calibri"/>
                </a:rPr>
                <a:t>B</a:t>
              </a:r>
              <a:endParaRPr dirty="0"/>
            </a:p>
          </p:txBody>
        </p:sp>
        <p:sp>
          <p:nvSpPr>
            <p:cNvPr id="89" name="shape 81">
              <a:extLst>
                <a:ext uri="{FF2B5EF4-FFF2-40B4-BE49-F238E27FC236}">
                  <a16:creationId xmlns:a16="http://schemas.microsoft.com/office/drawing/2014/main" id="{AB7D63B5-C1B6-25AE-02E2-F26A7CDB1D3D}"/>
                </a:ext>
              </a:extLst>
            </p:cNvPr>
            <p:cNvSpPr txBox="1"/>
            <p:nvPr/>
          </p:nvSpPr>
          <p:spPr>
            <a:xfrm>
              <a:off x="4280365" y="1995951"/>
              <a:ext cx="385198" cy="552644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3400">
                  <a:solidFill>
                    <a:srgbClr val="00B050"/>
                  </a:solidFill>
                  <a:latin typeface="Calibri"/>
                  <a:cs typeface="Calibri"/>
                </a:rPr>
                <a:t>C</a:t>
              </a:r>
              <a:endParaRPr/>
            </a:p>
          </p:txBody>
        </p:sp>
        <p:sp>
          <p:nvSpPr>
            <p:cNvPr id="90" name="shape 82">
              <a:extLst>
                <a:ext uri="{FF2B5EF4-FFF2-40B4-BE49-F238E27FC236}">
                  <a16:creationId xmlns:a16="http://schemas.microsoft.com/office/drawing/2014/main" id="{C8762FED-F4CB-2B78-7963-4271B554DC05}"/>
                </a:ext>
              </a:extLst>
            </p:cNvPr>
            <p:cNvSpPr txBox="1"/>
            <p:nvPr/>
          </p:nvSpPr>
          <p:spPr>
            <a:xfrm>
              <a:off x="4280365" y="3891807"/>
              <a:ext cx="385198" cy="552644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100330">
                <a:spcBef>
                  <a:spcPts val="100"/>
                </a:spcBef>
              </a:pPr>
              <a:r>
                <a:rPr sz="3400">
                  <a:solidFill>
                    <a:srgbClr val="00B050"/>
                  </a:solidFill>
                  <a:latin typeface="Calibri"/>
                  <a:cs typeface="Calibri"/>
                </a:rPr>
                <a:t>D</a:t>
              </a:r>
              <a:endParaRPr/>
            </a:p>
          </p:txBody>
        </p:sp>
        <p:sp>
          <p:nvSpPr>
            <p:cNvPr id="91" name="shape 83">
              <a:extLst>
                <a:ext uri="{FF2B5EF4-FFF2-40B4-BE49-F238E27FC236}">
                  <a16:creationId xmlns:a16="http://schemas.microsoft.com/office/drawing/2014/main" id="{8A7D224B-4759-25C3-5082-FFE176CE25FC}"/>
                </a:ext>
              </a:extLst>
            </p:cNvPr>
            <p:cNvSpPr txBox="1"/>
            <p:nvPr/>
          </p:nvSpPr>
          <p:spPr>
            <a:xfrm>
              <a:off x="4608502" y="5397518"/>
              <a:ext cx="253873" cy="552644"/>
            </a:xfrm>
            <a:prstGeom prst="rect">
              <a:avLst/>
            </a:prstGeom>
            <a:noFill/>
          </p:spPr>
          <p:txBody>
            <a:bodyPr vertOverflow="overflow" horzOverflow="overflow" wrap="square" lIns="0" tIns="12700" rIns="0" bIns="0" numCol="1" compatLnSpc="0">
              <a:spAutoFit/>
            </a:bodyPr>
            <a:lstStyle/>
            <a:p>
              <a:pPr marL="29845">
                <a:spcBef>
                  <a:spcPts val="100"/>
                </a:spcBef>
              </a:pPr>
              <a:r>
                <a:rPr sz="3400">
                  <a:solidFill>
                    <a:srgbClr val="FF0000"/>
                  </a:solidFill>
                  <a:latin typeface="Calibri"/>
                  <a:cs typeface="Calibri"/>
                </a:rPr>
                <a:t>E</a:t>
              </a:r>
              <a:endParaRPr/>
            </a:p>
          </p:txBody>
        </p:sp>
      </p:grpSp>
      <p:sp>
        <p:nvSpPr>
          <p:cNvPr id="96" name="ZoneTexte 95">
            <a:extLst>
              <a:ext uri="{FF2B5EF4-FFF2-40B4-BE49-F238E27FC236}">
                <a16:creationId xmlns:a16="http://schemas.microsoft.com/office/drawing/2014/main" id="{A6AF73D1-487C-627B-FBD7-2E0FE7854926}"/>
              </a:ext>
            </a:extLst>
          </p:cNvPr>
          <p:cNvSpPr txBox="1"/>
          <p:nvPr/>
        </p:nvSpPr>
        <p:spPr>
          <a:xfrm>
            <a:off x="140249" y="1417637"/>
            <a:ext cx="4210623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b="1" dirty="0"/>
              <a:t>Le Profil d’Action </a:t>
            </a:r>
          </a:p>
          <a:p>
            <a:pPr algn="ctr"/>
            <a:r>
              <a:rPr lang="fr-CH" sz="2400" b="1" dirty="0"/>
              <a:t>Mental </a:t>
            </a:r>
          </a:p>
          <a:p>
            <a:pPr algn="ctr"/>
            <a:r>
              <a:rPr lang="fr-CH" sz="2400" b="1" dirty="0"/>
              <a:t>Méthode Target</a:t>
            </a:r>
          </a:p>
          <a:p>
            <a:pPr algn="l"/>
            <a:endParaRPr lang="fr-CH" dirty="0"/>
          </a:p>
          <a:p>
            <a:pPr algn="l"/>
            <a:r>
              <a:rPr lang="fr-CH" sz="1100" dirty="0"/>
              <a:t>Choisissez une situation de d’entraînements, de compétitions vécue. Positionnez vous dans les cinq zones entre 5 et 40. Le total de toutes les zones doit </a:t>
            </a:r>
            <a:r>
              <a:rPr lang="fr-CH" sz="1100"/>
              <a:t>être égal à 100. </a:t>
            </a:r>
            <a:endParaRPr lang="fr-CH" sz="1100" dirty="0"/>
          </a:p>
          <a:p>
            <a:pPr algn="l"/>
            <a:endParaRPr lang="fr-CH" sz="1100" dirty="0"/>
          </a:p>
          <a:p>
            <a:pPr algn="ctr"/>
            <a:endParaRPr lang="fr-CH" dirty="0"/>
          </a:p>
          <a:p>
            <a:pPr algn="ctr"/>
            <a:r>
              <a:rPr lang="fr-CH" sz="2400" b="1" dirty="0">
                <a:solidFill>
                  <a:srgbClr val="0070C0"/>
                </a:solidFill>
              </a:rPr>
              <a:t>5 zones</a:t>
            </a:r>
          </a:p>
          <a:p>
            <a:pPr algn="ctr"/>
            <a:endParaRPr lang="fr-CH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CH" sz="2000" b="1" dirty="0">
                <a:solidFill>
                  <a:srgbClr val="FF0000"/>
                </a:solidFill>
              </a:rPr>
              <a:t>2 zones vicieuses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CH" sz="2000" b="1" dirty="0">
                <a:solidFill>
                  <a:srgbClr val="00B050"/>
                </a:solidFill>
              </a:rPr>
              <a:t>3 zones vertueuses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CH" sz="2000" b="1" dirty="0">
                <a:solidFill>
                  <a:srgbClr val="92D050"/>
                </a:solidFill>
              </a:rPr>
              <a:t>2 zones de flow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7030A0"/>
                </a:solidFill>
              </a:rPr>
              <a:t>4 positions de prise de risques</a:t>
            </a:r>
          </a:p>
        </p:txBody>
      </p:sp>
      <p:sp>
        <p:nvSpPr>
          <p:cNvPr id="183" name="shape 88">
            <a:extLst>
              <a:ext uri="{FF2B5EF4-FFF2-40B4-BE49-F238E27FC236}">
                <a16:creationId xmlns:a16="http://schemas.microsoft.com/office/drawing/2014/main" id="{0B718A6D-DEC4-55FF-827F-81B6821A6B1E}"/>
              </a:ext>
            </a:extLst>
          </p:cNvPr>
          <p:cNvSpPr txBox="1"/>
          <p:nvPr/>
        </p:nvSpPr>
        <p:spPr>
          <a:xfrm>
            <a:off x="4126706" y="1147201"/>
            <a:ext cx="204543" cy="1163064"/>
          </a:xfrm>
          <a:prstGeom prst="rect">
            <a:avLst/>
          </a:prstGeom>
          <a:noFill/>
        </p:spPr>
        <p:txBody>
          <a:bodyPr vertOverflow="overflow" horzOverflow="overflow" vert="vert270" wrap="square" lIns="12700" tIns="0" rIns="0" bIns="0" numCol="1" compatLnSpc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300" b="1" spc="-60" dirty="0">
                <a:latin typeface="Arial"/>
                <a:cs typeface="Arial"/>
              </a:rPr>
              <a:t>La DEMANDE</a:t>
            </a:r>
            <a:endParaRPr b="1" dirty="0"/>
          </a:p>
        </p:txBody>
      </p:sp>
      <p:sp>
        <p:nvSpPr>
          <p:cNvPr id="184" name="shape 90">
            <a:extLst>
              <a:ext uri="{FF2B5EF4-FFF2-40B4-BE49-F238E27FC236}">
                <a16:creationId xmlns:a16="http://schemas.microsoft.com/office/drawing/2014/main" id="{826583DB-25C3-3A10-4ED4-14EC023FBCE0}"/>
              </a:ext>
            </a:extLst>
          </p:cNvPr>
          <p:cNvSpPr txBox="1"/>
          <p:nvPr/>
        </p:nvSpPr>
        <p:spPr>
          <a:xfrm>
            <a:off x="5565274" y="5913437"/>
            <a:ext cx="4800600" cy="217367"/>
          </a:xfrm>
          <a:prstGeom prst="rect">
            <a:avLst/>
          </a:prstGeom>
          <a:noFill/>
        </p:spPr>
        <p:txBody>
          <a:bodyPr vertOverflow="overflow" horzOverflow="overflow" wrap="square" lIns="0" tIns="25400" rIns="0" bIns="0" numCol="1" compatLnSpc="0">
            <a:spAutoFit/>
          </a:bodyPr>
          <a:lstStyle/>
          <a:p>
            <a:pPr marL="12700">
              <a:spcBef>
                <a:spcPts val="200"/>
              </a:spcBef>
              <a:tabLst>
                <a:tab pos="1585647" algn="l"/>
                <a:tab pos="2990766" algn="l"/>
              </a:tabLst>
            </a:pPr>
            <a:r>
              <a:rPr lang="fr-CH" sz="950" spc="25" dirty="0">
                <a:latin typeface="Arial"/>
                <a:cs typeface="Arial"/>
              </a:rPr>
              <a:t>       10</a:t>
            </a:r>
            <a:r>
              <a:rPr sz="950" spc="25" dirty="0">
                <a:latin typeface="Arial"/>
                <a:cs typeface="Arial"/>
              </a:rPr>
              <a:t>	</a:t>
            </a:r>
            <a:r>
              <a:rPr lang="fr-CH" sz="950" spc="25" dirty="0">
                <a:latin typeface="Arial"/>
                <a:cs typeface="Arial"/>
              </a:rPr>
              <a:t>       </a:t>
            </a:r>
            <a:r>
              <a:rPr sz="950" spc="25" dirty="0">
                <a:latin typeface="Arial"/>
                <a:cs typeface="Arial"/>
              </a:rPr>
              <a:t>20</a:t>
            </a:r>
            <a:r>
              <a:rPr lang="fr-CH" sz="950" spc="25" dirty="0">
                <a:latin typeface="Arial"/>
                <a:cs typeface="Arial"/>
              </a:rPr>
              <a:t>                        </a:t>
            </a:r>
            <a:r>
              <a:rPr sz="1300" b="1" spc="-120" dirty="0">
                <a:latin typeface="Arial"/>
                <a:cs typeface="Arial"/>
              </a:rPr>
              <a:t>Les RESSOURCES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808503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Personnalisé</PresentationFormat>
  <Paragraphs>63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Aptos</vt:lpstr>
      <vt:lpstr>Arial</vt:lpstr>
      <vt:lpstr>Calibri</vt:lpstr>
      <vt:lpstr>Office Theme</vt:lpstr>
      <vt:lpstr>Présentation PowerPoint</vt:lpstr>
      <vt:lpstr>Présentation PowerPoint</vt:lpstr>
      <vt:lpstr>Présentation PowerPoint</vt:lpstr>
    </vt:vector>
  </TitlesOfParts>
  <Company>Avanquest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CONFERENCE Flora</dc:title>
  <dc:subject/>
  <dc:creator>macOS Version 14.7.4 (assemblage 23H420) Quartz PDFContext</dc:creator>
  <cp:keywords/>
  <dc:description/>
  <cp:lastModifiedBy>James Picot</cp:lastModifiedBy>
  <cp:revision>1</cp:revision>
  <dcterms:created xsi:type="dcterms:W3CDTF">2025-03-04T08:59:14Z</dcterms:created>
  <dcterms:modified xsi:type="dcterms:W3CDTF">2025-04-30T12:01:18Z</dcterms:modified>
  <cp:category>pdf2pptx</cp:category>
  <cp:contentStatus>Converted by Avanquest Pdf2PowerPoint Converter v.0.81.202502062.0</cp:contentStatus>
</cp:coreProperties>
</file>