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78" r:id="rId2"/>
    <p:sldId id="379" r:id="rId3"/>
    <p:sldId id="392" r:id="rId4"/>
    <p:sldId id="393" r:id="rId5"/>
    <p:sldId id="394" r:id="rId6"/>
    <p:sldId id="395" r:id="rId7"/>
    <p:sldId id="487" r:id="rId8"/>
    <p:sldId id="397" r:id="rId9"/>
    <p:sldId id="398" r:id="rId10"/>
    <p:sldId id="420" r:id="rId11"/>
    <p:sldId id="421" r:id="rId12"/>
    <p:sldId id="523" r:id="rId13"/>
    <p:sldId id="488" r:id="rId14"/>
    <p:sldId id="489" r:id="rId15"/>
    <p:sldId id="490" r:id="rId16"/>
    <p:sldId id="491" r:id="rId17"/>
    <p:sldId id="492" r:id="rId18"/>
    <p:sldId id="493" r:id="rId19"/>
    <p:sldId id="494" r:id="rId20"/>
    <p:sldId id="472" r:id="rId21"/>
    <p:sldId id="391" r:id="rId22"/>
    <p:sldId id="514" r:id="rId23"/>
    <p:sldId id="380" r:id="rId24"/>
    <p:sldId id="515" r:id="rId25"/>
    <p:sldId id="499" r:id="rId26"/>
    <p:sldId id="516" r:id="rId27"/>
    <p:sldId id="500" r:id="rId28"/>
    <p:sldId id="517" r:id="rId29"/>
    <p:sldId id="381" r:id="rId30"/>
    <p:sldId id="518" r:id="rId31"/>
    <p:sldId id="383" r:id="rId32"/>
    <p:sldId id="519" r:id="rId33"/>
    <p:sldId id="384" r:id="rId34"/>
    <p:sldId id="385" r:id="rId35"/>
    <p:sldId id="386" r:id="rId36"/>
    <p:sldId id="387" r:id="rId37"/>
    <p:sldId id="388" r:id="rId38"/>
    <p:sldId id="422" r:id="rId39"/>
    <p:sldId id="506" r:id="rId40"/>
    <p:sldId id="507" r:id="rId41"/>
    <p:sldId id="524" r:id="rId42"/>
    <p:sldId id="525" r:id="rId43"/>
    <p:sldId id="526" r:id="rId44"/>
    <p:sldId id="527" r:id="rId45"/>
    <p:sldId id="528" r:id="rId46"/>
    <p:sldId id="529" r:id="rId47"/>
    <p:sldId id="530" r:id="rId48"/>
    <p:sldId id="531" r:id="rId49"/>
    <p:sldId id="532" r:id="rId50"/>
    <p:sldId id="533" r:id="rId51"/>
  </p:sldIdLst>
  <p:sldSz cx="12192000" cy="6858000"/>
  <p:notesSz cx="7315200" cy="96012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92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microsoft.com/office/2016/11/relationships/changesInfo" Target="changesInfos/changesInfo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livier ENGELAERE" userId="3c1a666d-58ae-4cd9-a6a1-aca886877998" providerId="ADAL" clId="{1222FFDA-B3C8-574F-BEAE-E716C6DF8EFE}"/>
    <pc:docChg chg="undo custSel modSld">
      <pc:chgData name="Olivier ENGELAERE" userId="3c1a666d-58ae-4cd9-a6a1-aca886877998" providerId="ADAL" clId="{1222FFDA-B3C8-574F-BEAE-E716C6DF8EFE}" dt="2025-04-10T09:02:10.523" v="49" actId="14100"/>
      <pc:docMkLst>
        <pc:docMk/>
      </pc:docMkLst>
      <pc:sldChg chg="modSp mod">
        <pc:chgData name="Olivier ENGELAERE" userId="3c1a666d-58ae-4cd9-a6a1-aca886877998" providerId="ADAL" clId="{1222FFDA-B3C8-574F-BEAE-E716C6DF8EFE}" dt="2025-04-10T09:01:07.088" v="34" actId="20577"/>
        <pc:sldMkLst>
          <pc:docMk/>
          <pc:sldMk cId="3927327498" sldId="385"/>
        </pc:sldMkLst>
        <pc:spChg chg="mod">
          <ac:chgData name="Olivier ENGELAERE" userId="3c1a666d-58ae-4cd9-a6a1-aca886877998" providerId="ADAL" clId="{1222FFDA-B3C8-574F-BEAE-E716C6DF8EFE}" dt="2025-04-10T09:01:07.088" v="34" actId="20577"/>
          <ac:spMkLst>
            <pc:docMk/>
            <pc:sldMk cId="3927327498" sldId="385"/>
            <ac:spMk id="2" creationId="{DD2A276C-2E9E-4EC4-9D17-6D889831254C}"/>
          </ac:spMkLst>
        </pc:spChg>
      </pc:sldChg>
      <pc:sldChg chg="modSp mod">
        <pc:chgData name="Olivier ENGELAERE" userId="3c1a666d-58ae-4cd9-a6a1-aca886877998" providerId="ADAL" clId="{1222FFDA-B3C8-574F-BEAE-E716C6DF8EFE}" dt="2025-04-10T09:01:14.694" v="35" actId="20577"/>
        <pc:sldMkLst>
          <pc:docMk/>
          <pc:sldMk cId="2485400838" sldId="387"/>
        </pc:sldMkLst>
        <pc:spChg chg="mod">
          <ac:chgData name="Olivier ENGELAERE" userId="3c1a666d-58ae-4cd9-a6a1-aca886877998" providerId="ADAL" clId="{1222FFDA-B3C8-574F-BEAE-E716C6DF8EFE}" dt="2025-04-10T09:01:14.694" v="35" actId="20577"/>
          <ac:spMkLst>
            <pc:docMk/>
            <pc:sldMk cId="2485400838" sldId="387"/>
            <ac:spMk id="2" creationId="{DD2A276C-2E9E-4EC4-9D17-6D889831254C}"/>
          </ac:spMkLst>
        </pc:spChg>
      </pc:sldChg>
      <pc:sldChg chg="modSp mod">
        <pc:chgData name="Olivier ENGELAERE" userId="3c1a666d-58ae-4cd9-a6a1-aca886877998" providerId="ADAL" clId="{1222FFDA-B3C8-574F-BEAE-E716C6DF8EFE}" dt="2025-04-10T08:59:28.500" v="0" actId="20577"/>
        <pc:sldMkLst>
          <pc:docMk/>
          <pc:sldMk cId="1758746098" sldId="394"/>
        </pc:sldMkLst>
        <pc:spChg chg="mod">
          <ac:chgData name="Olivier ENGELAERE" userId="3c1a666d-58ae-4cd9-a6a1-aca886877998" providerId="ADAL" clId="{1222FFDA-B3C8-574F-BEAE-E716C6DF8EFE}" dt="2025-04-10T08:59:28.500" v="0" actId="20577"/>
          <ac:spMkLst>
            <pc:docMk/>
            <pc:sldMk cId="1758746098" sldId="394"/>
            <ac:spMk id="2" creationId="{DD2A276C-2E9E-4EC4-9D17-6D889831254C}"/>
          </ac:spMkLst>
        </pc:spChg>
      </pc:sldChg>
      <pc:sldChg chg="modSp mod">
        <pc:chgData name="Olivier ENGELAERE" userId="3c1a666d-58ae-4cd9-a6a1-aca886877998" providerId="ADAL" clId="{1222FFDA-B3C8-574F-BEAE-E716C6DF8EFE}" dt="2025-04-10T08:59:41.796" v="7" actId="20577"/>
        <pc:sldMkLst>
          <pc:docMk/>
          <pc:sldMk cId="2069098948" sldId="397"/>
        </pc:sldMkLst>
        <pc:spChg chg="mod">
          <ac:chgData name="Olivier ENGELAERE" userId="3c1a666d-58ae-4cd9-a6a1-aca886877998" providerId="ADAL" clId="{1222FFDA-B3C8-574F-BEAE-E716C6DF8EFE}" dt="2025-04-10T08:59:41.796" v="7" actId="20577"/>
          <ac:spMkLst>
            <pc:docMk/>
            <pc:sldMk cId="2069098948" sldId="397"/>
            <ac:spMk id="2" creationId="{DD2A276C-2E9E-4EC4-9D17-6D889831254C}"/>
          </ac:spMkLst>
        </pc:spChg>
      </pc:sldChg>
      <pc:sldChg chg="modSp mod">
        <pc:chgData name="Olivier ENGELAERE" userId="3c1a666d-58ae-4cd9-a6a1-aca886877998" providerId="ADAL" clId="{1222FFDA-B3C8-574F-BEAE-E716C6DF8EFE}" dt="2025-04-10T08:59:49.473" v="12" actId="20577"/>
        <pc:sldMkLst>
          <pc:docMk/>
          <pc:sldMk cId="365317968" sldId="398"/>
        </pc:sldMkLst>
        <pc:spChg chg="mod">
          <ac:chgData name="Olivier ENGELAERE" userId="3c1a666d-58ae-4cd9-a6a1-aca886877998" providerId="ADAL" clId="{1222FFDA-B3C8-574F-BEAE-E716C6DF8EFE}" dt="2025-04-10T08:59:49.473" v="12" actId="20577"/>
          <ac:spMkLst>
            <pc:docMk/>
            <pc:sldMk cId="365317968" sldId="398"/>
            <ac:spMk id="2" creationId="{DD2A276C-2E9E-4EC4-9D17-6D889831254C}"/>
          </ac:spMkLst>
        </pc:spChg>
      </pc:sldChg>
      <pc:sldChg chg="modSp mod">
        <pc:chgData name="Olivier ENGELAERE" userId="3c1a666d-58ae-4cd9-a6a1-aca886877998" providerId="ADAL" clId="{1222FFDA-B3C8-574F-BEAE-E716C6DF8EFE}" dt="2025-04-10T09:00:00.050" v="24" actId="20577"/>
        <pc:sldMkLst>
          <pc:docMk/>
          <pc:sldMk cId="427762864" sldId="420"/>
        </pc:sldMkLst>
        <pc:spChg chg="mod">
          <ac:chgData name="Olivier ENGELAERE" userId="3c1a666d-58ae-4cd9-a6a1-aca886877998" providerId="ADAL" clId="{1222FFDA-B3C8-574F-BEAE-E716C6DF8EFE}" dt="2025-04-10T09:00:00.050" v="24" actId="20577"/>
          <ac:spMkLst>
            <pc:docMk/>
            <pc:sldMk cId="427762864" sldId="420"/>
            <ac:spMk id="2" creationId="{DD2A276C-2E9E-4EC4-9D17-6D889831254C}"/>
          </ac:spMkLst>
        </pc:spChg>
      </pc:sldChg>
      <pc:sldChg chg="modSp mod">
        <pc:chgData name="Olivier ENGELAERE" userId="3c1a666d-58ae-4cd9-a6a1-aca886877998" providerId="ADAL" clId="{1222FFDA-B3C8-574F-BEAE-E716C6DF8EFE}" dt="2025-04-10T09:01:24.103" v="39" actId="20577"/>
        <pc:sldMkLst>
          <pc:docMk/>
          <pc:sldMk cId="3896412169" sldId="422"/>
        </pc:sldMkLst>
        <pc:spChg chg="mod">
          <ac:chgData name="Olivier ENGELAERE" userId="3c1a666d-58ae-4cd9-a6a1-aca886877998" providerId="ADAL" clId="{1222FFDA-B3C8-574F-BEAE-E716C6DF8EFE}" dt="2025-04-10T09:01:24.103" v="39" actId="20577"/>
          <ac:spMkLst>
            <pc:docMk/>
            <pc:sldMk cId="3896412169" sldId="422"/>
            <ac:spMk id="2" creationId="{DD2A276C-2E9E-4EC4-9D17-6D889831254C}"/>
          </ac:spMkLst>
        </pc:spChg>
      </pc:sldChg>
      <pc:sldChg chg="modSp mod">
        <pc:chgData name="Olivier ENGELAERE" userId="3c1a666d-58ae-4cd9-a6a1-aca886877998" providerId="ADAL" clId="{1222FFDA-B3C8-574F-BEAE-E716C6DF8EFE}" dt="2025-04-10T08:59:36.795" v="5" actId="20577"/>
        <pc:sldMkLst>
          <pc:docMk/>
          <pc:sldMk cId="263269642" sldId="487"/>
        </pc:sldMkLst>
        <pc:spChg chg="mod">
          <ac:chgData name="Olivier ENGELAERE" userId="3c1a666d-58ae-4cd9-a6a1-aca886877998" providerId="ADAL" clId="{1222FFDA-B3C8-574F-BEAE-E716C6DF8EFE}" dt="2025-04-10T08:59:36.795" v="5" actId="20577"/>
          <ac:spMkLst>
            <pc:docMk/>
            <pc:sldMk cId="263269642" sldId="487"/>
            <ac:spMk id="2" creationId="{DD2A276C-2E9E-4EC4-9D17-6D889831254C}"/>
          </ac:spMkLst>
        </pc:spChg>
      </pc:sldChg>
      <pc:sldChg chg="modSp mod">
        <pc:chgData name="Olivier ENGELAERE" userId="3c1a666d-58ae-4cd9-a6a1-aca886877998" providerId="ADAL" clId="{1222FFDA-B3C8-574F-BEAE-E716C6DF8EFE}" dt="2025-04-10T09:00:28.893" v="32" actId="20577"/>
        <pc:sldMkLst>
          <pc:docMk/>
          <pc:sldMk cId="2756479970" sldId="491"/>
        </pc:sldMkLst>
        <pc:spChg chg="mod">
          <ac:chgData name="Olivier ENGELAERE" userId="3c1a666d-58ae-4cd9-a6a1-aca886877998" providerId="ADAL" clId="{1222FFDA-B3C8-574F-BEAE-E716C6DF8EFE}" dt="2025-04-10T09:00:28.893" v="32" actId="20577"/>
          <ac:spMkLst>
            <pc:docMk/>
            <pc:sldMk cId="2756479970" sldId="491"/>
            <ac:spMk id="2" creationId="{DD2A276C-2E9E-4EC4-9D17-6D889831254C}"/>
          </ac:spMkLst>
        </pc:spChg>
      </pc:sldChg>
      <pc:sldChg chg="modSp mod">
        <pc:chgData name="Olivier ENGELAERE" userId="3c1a666d-58ae-4cd9-a6a1-aca886877998" providerId="ADAL" clId="{1222FFDA-B3C8-574F-BEAE-E716C6DF8EFE}" dt="2025-04-10T09:01:34.471" v="42" actId="20577"/>
        <pc:sldMkLst>
          <pc:docMk/>
          <pc:sldMk cId="3536372311" sldId="507"/>
        </pc:sldMkLst>
        <pc:spChg chg="mod">
          <ac:chgData name="Olivier ENGELAERE" userId="3c1a666d-58ae-4cd9-a6a1-aca886877998" providerId="ADAL" clId="{1222FFDA-B3C8-574F-BEAE-E716C6DF8EFE}" dt="2025-04-10T09:01:34.471" v="42" actId="20577"/>
          <ac:spMkLst>
            <pc:docMk/>
            <pc:sldMk cId="3536372311" sldId="507"/>
            <ac:spMk id="2" creationId="{DD2A276C-2E9E-4EC4-9D17-6D889831254C}"/>
          </ac:spMkLst>
        </pc:spChg>
      </pc:sldChg>
      <pc:sldChg chg="modSp mod">
        <pc:chgData name="Olivier ENGELAERE" userId="3c1a666d-58ae-4cd9-a6a1-aca886877998" providerId="ADAL" clId="{1222FFDA-B3C8-574F-BEAE-E716C6DF8EFE}" dt="2025-04-10T09:00:12.038" v="29" actId="20577"/>
        <pc:sldMkLst>
          <pc:docMk/>
          <pc:sldMk cId="2782141931" sldId="523"/>
        </pc:sldMkLst>
        <pc:spChg chg="mod">
          <ac:chgData name="Olivier ENGELAERE" userId="3c1a666d-58ae-4cd9-a6a1-aca886877998" providerId="ADAL" clId="{1222FFDA-B3C8-574F-BEAE-E716C6DF8EFE}" dt="2025-04-10T09:00:12.038" v="29" actId="20577"/>
          <ac:spMkLst>
            <pc:docMk/>
            <pc:sldMk cId="2782141931" sldId="523"/>
            <ac:spMk id="2" creationId="{DD2A276C-2E9E-4EC4-9D17-6D889831254C}"/>
          </ac:spMkLst>
        </pc:spChg>
      </pc:sldChg>
      <pc:sldChg chg="addSp delSp modSp mod">
        <pc:chgData name="Olivier ENGELAERE" userId="3c1a666d-58ae-4cd9-a6a1-aca886877998" providerId="ADAL" clId="{1222FFDA-B3C8-574F-BEAE-E716C6DF8EFE}" dt="2025-04-10T09:02:10.523" v="49" actId="14100"/>
        <pc:sldMkLst>
          <pc:docMk/>
          <pc:sldMk cId="2714215313" sldId="531"/>
        </pc:sldMkLst>
        <pc:spChg chg="add del mod">
          <ac:chgData name="Olivier ENGELAERE" userId="3c1a666d-58ae-4cd9-a6a1-aca886877998" providerId="ADAL" clId="{1222FFDA-B3C8-574F-BEAE-E716C6DF8EFE}" dt="2025-04-10T09:02:10.523" v="49" actId="14100"/>
          <ac:spMkLst>
            <pc:docMk/>
            <pc:sldMk cId="2714215313" sldId="531"/>
            <ac:spMk id="2" creationId="{DD2A276C-2E9E-4EC4-9D17-6D889831254C}"/>
          </ac:spMkLst>
        </pc:spChg>
        <pc:spChg chg="add del mod">
          <ac:chgData name="Olivier ENGELAERE" userId="3c1a666d-58ae-4cd9-a6a1-aca886877998" providerId="ADAL" clId="{1222FFDA-B3C8-574F-BEAE-E716C6DF8EFE}" dt="2025-04-10T09:02:01.692" v="45" actId="478"/>
          <ac:spMkLst>
            <pc:docMk/>
            <pc:sldMk cId="2714215313" sldId="531"/>
            <ac:spMk id="4" creationId="{9FEFBB97-8089-CB4D-E68F-439322298E37}"/>
          </ac:spMkLst>
        </pc:spChg>
        <pc:spChg chg="add del mod">
          <ac:chgData name="Olivier ENGELAERE" userId="3c1a666d-58ae-4cd9-a6a1-aca886877998" providerId="ADAL" clId="{1222FFDA-B3C8-574F-BEAE-E716C6DF8EFE}" dt="2025-04-10T09:02:05.433" v="47" actId="478"/>
          <ac:spMkLst>
            <pc:docMk/>
            <pc:sldMk cId="2714215313" sldId="531"/>
            <ac:spMk id="6" creationId="{4BD49F1C-71F6-A2F8-E658-0C662845B17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4/10/25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5529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172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32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733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111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4/10/25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459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4/10/25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359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4/10/25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404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4/10/25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398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4/10/25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672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4/10/25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500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4/10/25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834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5A36A558-3862-47EB-8BDF-C289C9699A4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3656" b="9526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42" name="Rectangle 41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799868" y="-1534136"/>
            <a:ext cx="4592270" cy="12192001"/>
          </a:xfrm>
          <a:prstGeom prst="rect">
            <a:avLst/>
          </a:prstGeom>
          <a:gradFill>
            <a:gsLst>
              <a:gs pos="35000">
                <a:schemeClr val="bg1">
                  <a:alpha val="46000"/>
                </a:schemeClr>
              </a:gs>
              <a:gs pos="21000">
                <a:schemeClr val="bg1">
                  <a:alpha val="3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B3F6E72-27E5-48A5-99C8-337870006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553" y="3091928"/>
            <a:ext cx="9078562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dirty="0" err="1"/>
              <a:t>Ercordage</a:t>
            </a:r>
            <a:endParaRPr lang="en-US" sz="6600" dirty="0"/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9785897" cy="6858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EED2CC-8079-42CE-8CC8-70DA384C07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553" y="5624945"/>
            <a:ext cx="9078562" cy="59297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800" b="1" dirty="0"/>
              <a:t>Dire la phrase et la </a:t>
            </a:r>
            <a:r>
              <a:rPr lang="en-US" sz="2800" b="1" dirty="0" err="1"/>
              <a:t>traduire</a:t>
            </a:r>
            <a:r>
              <a:rPr lang="en-US" sz="2800" b="1" dirty="0"/>
              <a:t> </a:t>
            </a:r>
            <a:r>
              <a:rPr lang="en-US" sz="2800" b="1" dirty="0" err="1"/>
              <a:t>en</a:t>
            </a:r>
            <a:r>
              <a:rPr lang="en-US" sz="2800" b="1" dirty="0"/>
              <a:t> </a:t>
            </a:r>
            <a:r>
              <a:rPr lang="en-US" sz="2800" b="1" dirty="0" err="1"/>
              <a:t>français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3016017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100" dirty="0" err="1"/>
              <a:t>L’carpintier</a:t>
            </a:r>
            <a:r>
              <a:rPr lang="en-US" sz="6100" dirty="0"/>
              <a:t> I a </a:t>
            </a:r>
            <a:r>
              <a:rPr lang="en-US" sz="6100" dirty="0" err="1"/>
              <a:t>erfait</a:t>
            </a:r>
            <a:r>
              <a:rPr lang="en-US" sz="6100" dirty="0"/>
              <a:t> </a:t>
            </a:r>
            <a:r>
              <a:rPr lang="en-US" sz="6100" dirty="0" err="1"/>
              <a:t>l’tot</a:t>
            </a:r>
            <a:r>
              <a:rPr lang="en-US" sz="61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77628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6100" dirty="0"/>
              <a:t>Din </a:t>
            </a:r>
            <a:r>
              <a:rPr lang="en-US" sz="6100" dirty="0" err="1"/>
              <a:t>éne</a:t>
            </a:r>
            <a:r>
              <a:rPr lang="en-US" sz="6100" dirty="0"/>
              <a:t> mason </a:t>
            </a:r>
            <a:r>
              <a:rPr lang="en-US" sz="6100" dirty="0" err="1"/>
              <a:t>i</a:t>
            </a:r>
            <a:r>
              <a:rPr lang="en-US" sz="6100" dirty="0"/>
              <a:t> </a:t>
            </a:r>
            <a:r>
              <a:rPr lang="en-US" sz="6100" dirty="0" err="1"/>
              <a:t>n’y</a:t>
            </a:r>
            <a:r>
              <a:rPr lang="en-US" sz="6100" dirty="0"/>
              <a:t> o </a:t>
            </a:r>
            <a:r>
              <a:rPr lang="en-US" sz="6100" dirty="0" err="1"/>
              <a:t>souvint</a:t>
            </a:r>
            <a:r>
              <a:rPr lang="en-US" sz="6100" dirty="0"/>
              <a:t> des </a:t>
            </a:r>
            <a:r>
              <a:rPr lang="en-US" sz="6100" dirty="0" err="1"/>
              <a:t>cayèles</a:t>
            </a:r>
            <a:r>
              <a:rPr lang="en-US" sz="6100" dirty="0"/>
              <a:t>, in </a:t>
            </a:r>
            <a:r>
              <a:rPr lang="en-US" sz="6100" dirty="0" err="1"/>
              <a:t>lévier</a:t>
            </a:r>
            <a:r>
              <a:rPr lang="en-US" sz="6100" dirty="0"/>
              <a:t>, </a:t>
            </a:r>
            <a:r>
              <a:rPr lang="en-US" sz="6100" dirty="0" err="1"/>
              <a:t>éne</a:t>
            </a:r>
            <a:r>
              <a:rPr lang="en-US" sz="6100" dirty="0"/>
              <a:t> </a:t>
            </a:r>
            <a:r>
              <a:rPr lang="en-US" sz="6100" dirty="0" err="1"/>
              <a:t>tave</a:t>
            </a:r>
            <a:r>
              <a:rPr lang="en-US" sz="6100" dirty="0"/>
              <a:t> pi in </a:t>
            </a:r>
            <a:r>
              <a:rPr lang="en-US" sz="6100" dirty="0" err="1"/>
              <a:t>cadot</a:t>
            </a:r>
            <a:r>
              <a:rPr lang="en-US" sz="61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252629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100" dirty="0" err="1"/>
              <a:t>Ej</a:t>
            </a:r>
            <a:r>
              <a:rPr lang="en-US" sz="6100" dirty="0"/>
              <a:t> dos core </a:t>
            </a:r>
            <a:r>
              <a:rPr lang="en-US" sz="6100" dirty="0" err="1"/>
              <a:t>canger</a:t>
            </a:r>
            <a:r>
              <a:rPr lang="en-US" sz="6100" dirty="0"/>
              <a:t> les </a:t>
            </a:r>
            <a:r>
              <a:rPr lang="en-US" sz="6100" dirty="0" err="1"/>
              <a:t>contervints</a:t>
            </a:r>
            <a:endParaRPr lang="en-US" sz="6100" dirty="0"/>
          </a:p>
        </p:txBody>
      </p:sp>
    </p:spTree>
    <p:extLst>
      <p:ext uri="{BB962C8B-B14F-4D97-AF65-F5344CB8AC3E}">
        <p14:creationId xmlns:p14="http://schemas.microsoft.com/office/powerpoint/2010/main" val="27821419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100" dirty="0"/>
              <a:t>Quo </a:t>
            </a:r>
            <a:r>
              <a:rPr lang="en-US" sz="6100" dirty="0" err="1"/>
              <a:t>qu’ch’est</a:t>
            </a:r>
            <a:r>
              <a:rPr lang="en-US" sz="6100" dirty="0"/>
              <a:t> tin </a:t>
            </a:r>
            <a:r>
              <a:rPr lang="en-US" sz="6100" dirty="0" err="1"/>
              <a:t>tchot</a:t>
            </a:r>
            <a:r>
              <a:rPr lang="en-US" sz="6100" dirty="0"/>
              <a:t> nom ?</a:t>
            </a:r>
          </a:p>
        </p:txBody>
      </p:sp>
    </p:spTree>
    <p:extLst>
      <p:ext uri="{BB962C8B-B14F-4D97-AF65-F5344CB8AC3E}">
        <p14:creationId xmlns:p14="http://schemas.microsoft.com/office/powerpoint/2010/main" val="4234002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100" dirty="0"/>
              <a:t>I </a:t>
            </a:r>
            <a:r>
              <a:rPr lang="en-US" sz="6100" dirty="0" err="1"/>
              <a:t>ravise</a:t>
            </a:r>
            <a:r>
              <a:rPr lang="en-US" sz="6100" dirty="0"/>
              <a:t> </a:t>
            </a:r>
            <a:r>
              <a:rPr lang="en-US" sz="6100" dirty="0" err="1"/>
              <a:t>mais</a:t>
            </a:r>
            <a:r>
              <a:rPr lang="en-US" sz="6100" dirty="0"/>
              <a:t> </a:t>
            </a:r>
            <a:r>
              <a:rPr lang="en-US" sz="6100" dirty="0" err="1"/>
              <a:t>i</a:t>
            </a:r>
            <a:r>
              <a:rPr lang="en-US" sz="6100" dirty="0"/>
              <a:t> </a:t>
            </a:r>
            <a:r>
              <a:rPr lang="en-US" sz="6100" dirty="0" err="1"/>
              <a:t>n’vot</a:t>
            </a:r>
            <a:r>
              <a:rPr lang="en-US" sz="6100" dirty="0"/>
              <a:t> </a:t>
            </a:r>
            <a:r>
              <a:rPr lang="en-US" sz="6100" dirty="0" err="1"/>
              <a:t>mie</a:t>
            </a:r>
            <a:r>
              <a:rPr lang="en-US" sz="6100" dirty="0"/>
              <a:t> </a:t>
            </a:r>
            <a:r>
              <a:rPr lang="en-US" sz="6100" dirty="0" err="1"/>
              <a:t>rin</a:t>
            </a:r>
            <a:r>
              <a:rPr lang="en-US" sz="61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311754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100" dirty="0"/>
              <a:t>El </a:t>
            </a:r>
            <a:r>
              <a:rPr lang="en-US" sz="6100" dirty="0" err="1"/>
              <a:t>nochèle</a:t>
            </a:r>
            <a:r>
              <a:rPr lang="en-US" sz="6100" dirty="0"/>
              <a:t> ale </a:t>
            </a:r>
            <a:r>
              <a:rPr lang="en-US" sz="6100" dirty="0" err="1"/>
              <a:t>fuyot</a:t>
            </a:r>
            <a:r>
              <a:rPr lang="en-US" sz="6100" dirty="0"/>
              <a:t> </a:t>
            </a:r>
            <a:r>
              <a:rPr lang="en-US" sz="6100" dirty="0" err="1"/>
              <a:t>gramint</a:t>
            </a:r>
            <a:r>
              <a:rPr lang="en-US" sz="61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016737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100" dirty="0" err="1"/>
              <a:t>J’ai</a:t>
            </a:r>
            <a:r>
              <a:rPr lang="en-US" sz="6100" dirty="0"/>
              <a:t> du </a:t>
            </a:r>
            <a:r>
              <a:rPr lang="en-US" sz="6100" dirty="0" err="1"/>
              <a:t>ramonner</a:t>
            </a:r>
            <a:r>
              <a:rPr lang="en-US" sz="6100" dirty="0"/>
              <a:t> </a:t>
            </a:r>
            <a:r>
              <a:rPr lang="en-US" sz="6100" dirty="0" err="1"/>
              <a:t>l’intrée</a:t>
            </a:r>
            <a:r>
              <a:rPr lang="en-US" sz="61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564799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100" dirty="0"/>
              <a:t>I fait </a:t>
            </a:r>
            <a:r>
              <a:rPr lang="en-US" sz="6100" dirty="0" err="1"/>
              <a:t>sékir</a:t>
            </a:r>
            <a:r>
              <a:rPr lang="en-US" sz="6100" dirty="0"/>
              <a:t> </a:t>
            </a:r>
            <a:r>
              <a:rPr lang="en-US" sz="6100" dirty="0" err="1"/>
              <a:t>ses</a:t>
            </a:r>
            <a:r>
              <a:rPr lang="en-US" sz="6100" dirty="0"/>
              <a:t> </a:t>
            </a:r>
            <a:r>
              <a:rPr lang="en-US" sz="6100" dirty="0" err="1"/>
              <a:t>lincheus</a:t>
            </a:r>
            <a:r>
              <a:rPr lang="en-US" sz="6100" dirty="0"/>
              <a:t> </a:t>
            </a:r>
            <a:r>
              <a:rPr lang="en-US" sz="6100" dirty="0" err="1"/>
              <a:t>edvant</a:t>
            </a:r>
            <a:r>
              <a:rPr lang="en-US" sz="6100" dirty="0"/>
              <a:t> </a:t>
            </a:r>
            <a:r>
              <a:rPr lang="en-US" sz="6100" dirty="0" err="1"/>
              <a:t>l’ekminée</a:t>
            </a:r>
            <a:r>
              <a:rPr lang="en-US" sz="61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422684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100" dirty="0" err="1"/>
              <a:t>Os</a:t>
            </a:r>
            <a:r>
              <a:rPr lang="en-US" sz="6100" dirty="0"/>
              <a:t> </a:t>
            </a:r>
            <a:r>
              <a:rPr lang="en-US" sz="6100" dirty="0" err="1"/>
              <a:t>dvrotes</a:t>
            </a:r>
            <a:r>
              <a:rPr lang="en-US" sz="6100" dirty="0"/>
              <a:t> </a:t>
            </a:r>
            <a:r>
              <a:rPr lang="en-US" sz="6100" dirty="0" err="1"/>
              <a:t>nétier</a:t>
            </a:r>
            <a:r>
              <a:rPr lang="en-US" sz="6100" dirty="0"/>
              <a:t> </a:t>
            </a:r>
            <a:r>
              <a:rPr lang="en-US" sz="6100" dirty="0" err="1"/>
              <a:t>l’colidor</a:t>
            </a:r>
            <a:r>
              <a:rPr lang="en-US" sz="6100" dirty="0"/>
              <a:t>, </a:t>
            </a:r>
            <a:r>
              <a:rPr lang="en-US" sz="6100" dirty="0" err="1"/>
              <a:t>i</a:t>
            </a:r>
            <a:r>
              <a:rPr lang="en-US" sz="6100" dirty="0"/>
              <a:t> </a:t>
            </a:r>
            <a:r>
              <a:rPr lang="en-US" sz="6100" dirty="0" err="1"/>
              <a:t>est</a:t>
            </a:r>
            <a:r>
              <a:rPr lang="en-US" sz="6100" dirty="0"/>
              <a:t> </a:t>
            </a:r>
            <a:r>
              <a:rPr lang="en-US" sz="6100" dirty="0" err="1"/>
              <a:t>rudmint</a:t>
            </a:r>
            <a:r>
              <a:rPr lang="en-US" sz="6100" dirty="0"/>
              <a:t> </a:t>
            </a:r>
            <a:r>
              <a:rPr lang="en-US" sz="6100" dirty="0" err="1"/>
              <a:t>crapé</a:t>
            </a:r>
            <a:r>
              <a:rPr lang="en-US" sz="61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913622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100" dirty="0"/>
              <a:t>I </a:t>
            </a:r>
            <a:r>
              <a:rPr lang="en-US" sz="6100" dirty="0" err="1"/>
              <a:t>n’faut</a:t>
            </a:r>
            <a:r>
              <a:rPr lang="en-US" sz="6100" dirty="0"/>
              <a:t> </a:t>
            </a:r>
            <a:r>
              <a:rPr lang="en-US" sz="6100" dirty="0" err="1"/>
              <a:t>nin</a:t>
            </a:r>
            <a:r>
              <a:rPr lang="en-US" sz="6100" dirty="0"/>
              <a:t> </a:t>
            </a:r>
            <a:r>
              <a:rPr lang="en-US" sz="6100" dirty="0" err="1"/>
              <a:t>s’caufer</a:t>
            </a:r>
            <a:r>
              <a:rPr lang="en-US" sz="6100" dirty="0"/>
              <a:t> au carbon à cause eq cha </a:t>
            </a:r>
            <a:r>
              <a:rPr lang="en-US" sz="6100" dirty="0" err="1"/>
              <a:t>récaufe</a:t>
            </a:r>
            <a:r>
              <a:rPr lang="en-US" sz="6100" dirty="0"/>
              <a:t> </a:t>
            </a:r>
            <a:r>
              <a:rPr lang="en-US" sz="6100" dirty="0" err="1"/>
              <a:t>el</a:t>
            </a:r>
            <a:r>
              <a:rPr lang="en-US" sz="6100" dirty="0"/>
              <a:t> </a:t>
            </a:r>
            <a:r>
              <a:rPr lang="en-US" sz="6100" dirty="0" err="1"/>
              <a:t>tière</a:t>
            </a:r>
            <a:r>
              <a:rPr lang="en-US" sz="61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89462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100" dirty="0" err="1">
                <a:effectLst/>
              </a:rPr>
              <a:t>Ej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su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contint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d’ete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vir</a:t>
            </a:r>
            <a:endParaRPr lang="en-US" sz="6100" dirty="0"/>
          </a:p>
        </p:txBody>
      </p:sp>
    </p:spTree>
    <p:extLst>
      <p:ext uri="{BB962C8B-B14F-4D97-AF65-F5344CB8AC3E}">
        <p14:creationId xmlns:p14="http://schemas.microsoft.com/office/powerpoint/2010/main" val="11665085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 descr="Une image contenant texte, signe, clipart&#10;&#10;Description générée automatiquement">
            <a:extLst>
              <a:ext uri="{FF2B5EF4-FFF2-40B4-BE49-F238E27FC236}">
                <a16:creationId xmlns:a16="http://schemas.microsoft.com/office/drawing/2014/main" id="{F8BE8D97-F874-4B53-A284-CD2D830F06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293" b="2645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A049B67F-5FFF-4E36-A512-EEB728601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dirty="0" err="1">
                <a:solidFill>
                  <a:schemeClr val="bg1"/>
                </a:solidFill>
              </a:rPr>
              <a:t>Traduire</a:t>
            </a:r>
            <a:r>
              <a:rPr lang="en-US" sz="4800" dirty="0">
                <a:solidFill>
                  <a:schemeClr val="bg1"/>
                </a:solidFill>
              </a:rPr>
              <a:t> </a:t>
            </a:r>
            <a:r>
              <a:rPr lang="en-US" sz="4800" dirty="0" err="1">
                <a:solidFill>
                  <a:schemeClr val="bg1"/>
                </a:solidFill>
              </a:rPr>
              <a:t>en</a:t>
            </a:r>
            <a:r>
              <a:rPr lang="en-US" sz="4800" dirty="0">
                <a:solidFill>
                  <a:schemeClr val="bg1"/>
                </a:solidFill>
              </a:rPr>
              <a:t> </a:t>
            </a:r>
            <a:r>
              <a:rPr lang="en-US" sz="4800" dirty="0" err="1">
                <a:solidFill>
                  <a:schemeClr val="bg1"/>
                </a:solidFill>
              </a:rPr>
              <a:t>picard</a:t>
            </a:r>
            <a:endParaRPr 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6670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100" dirty="0">
                <a:effectLst/>
              </a:rPr>
              <a:t>Ma </a:t>
            </a:r>
            <a:r>
              <a:rPr lang="en-US" sz="6100" dirty="0" err="1">
                <a:effectLst/>
              </a:rPr>
              <a:t>mère</a:t>
            </a:r>
            <a:r>
              <a:rPr lang="en-US" sz="6100" dirty="0">
                <a:effectLst/>
              </a:rPr>
              <a:t> a un </a:t>
            </a:r>
            <a:r>
              <a:rPr lang="en-US" sz="6100" dirty="0" err="1">
                <a:effectLst/>
              </a:rPr>
              <a:t>chien</a:t>
            </a:r>
            <a:endParaRPr lang="en-US" sz="6100" dirty="0"/>
          </a:p>
        </p:txBody>
      </p:sp>
    </p:spTree>
    <p:extLst>
      <p:ext uri="{BB962C8B-B14F-4D97-AF65-F5344CB8AC3E}">
        <p14:creationId xmlns:p14="http://schemas.microsoft.com/office/powerpoint/2010/main" val="17948732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100" dirty="0">
                <a:effectLst/>
              </a:rPr>
              <a:t>Eme mère ale a in </a:t>
            </a:r>
            <a:r>
              <a:rPr lang="en-US" sz="6100" dirty="0" err="1"/>
              <a:t>k</a:t>
            </a:r>
            <a:r>
              <a:rPr lang="en-US" sz="6100" dirty="0" err="1">
                <a:effectLst/>
              </a:rPr>
              <a:t>ien</a:t>
            </a:r>
            <a:endParaRPr lang="en-US" sz="6100" dirty="0"/>
          </a:p>
        </p:txBody>
      </p:sp>
    </p:spTree>
    <p:extLst>
      <p:ext uri="{BB962C8B-B14F-4D97-AF65-F5344CB8AC3E}">
        <p14:creationId xmlns:p14="http://schemas.microsoft.com/office/powerpoint/2010/main" val="35735546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3013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/>
              <a:t>Son cousin a un chat</a:t>
            </a:r>
          </a:p>
        </p:txBody>
      </p:sp>
    </p:spTree>
    <p:extLst>
      <p:ext uri="{BB962C8B-B14F-4D97-AF65-F5344CB8AC3E}">
        <p14:creationId xmlns:p14="http://schemas.microsoft.com/office/powerpoint/2010/main" val="33517805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3013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/>
              <a:t>Sin cousin </a:t>
            </a:r>
            <a:r>
              <a:rPr lang="en-US" sz="6800" dirty="0" err="1"/>
              <a:t>i</a:t>
            </a:r>
            <a:r>
              <a:rPr lang="en-US" sz="6800" dirty="0"/>
              <a:t> a in cat</a:t>
            </a:r>
          </a:p>
        </p:txBody>
      </p:sp>
    </p:spTree>
    <p:extLst>
      <p:ext uri="{BB962C8B-B14F-4D97-AF65-F5344CB8AC3E}">
        <p14:creationId xmlns:p14="http://schemas.microsoft.com/office/powerpoint/2010/main" val="19798072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3013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/>
              <a:t>Tu es un homme</a:t>
            </a:r>
          </a:p>
        </p:txBody>
      </p:sp>
    </p:spTree>
    <p:extLst>
      <p:ext uri="{BB962C8B-B14F-4D97-AF65-F5344CB8AC3E}">
        <p14:creationId xmlns:p14="http://schemas.microsoft.com/office/powerpoint/2010/main" val="7756470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3013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 err="1"/>
              <a:t>T’es</a:t>
            </a:r>
            <a:r>
              <a:rPr lang="en-US" sz="6800" dirty="0"/>
              <a:t> t-in homme</a:t>
            </a:r>
          </a:p>
        </p:txBody>
      </p:sp>
    </p:spTree>
    <p:extLst>
      <p:ext uri="{BB962C8B-B14F-4D97-AF65-F5344CB8AC3E}">
        <p14:creationId xmlns:p14="http://schemas.microsoft.com/office/powerpoint/2010/main" val="4377200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07902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>
                <a:effectLst/>
              </a:rPr>
              <a:t>Qui </a:t>
            </a:r>
            <a:r>
              <a:rPr lang="en-US" sz="6800" dirty="0" err="1">
                <a:effectLst/>
              </a:rPr>
              <a:t>est-ce</a:t>
            </a:r>
            <a:r>
              <a:rPr lang="en-US" sz="6800" dirty="0">
                <a:effectLst/>
              </a:rPr>
              <a:t> ?</a:t>
            </a:r>
            <a:br>
              <a:rPr lang="en-US" sz="6800" dirty="0">
                <a:effectLst/>
              </a:rPr>
            </a:br>
            <a:r>
              <a:rPr lang="en-US" sz="6800" dirty="0" err="1">
                <a:effectLst/>
              </a:rPr>
              <a:t>C’est</a:t>
            </a:r>
            <a:r>
              <a:rPr lang="en-US" sz="6800" dirty="0">
                <a:effectLst/>
              </a:rPr>
              <a:t> Arthur, </a:t>
            </a:r>
            <a:r>
              <a:rPr lang="en-US" sz="6800" dirty="0" err="1">
                <a:effectLst/>
              </a:rPr>
              <a:t>notre</a:t>
            </a:r>
            <a:r>
              <a:rPr lang="en-US" sz="6800" dirty="0">
                <a:effectLst/>
              </a:rPr>
              <a:t> cousin</a:t>
            </a:r>
            <a:endParaRPr lang="en-US" sz="6800" dirty="0"/>
          </a:p>
        </p:txBody>
      </p:sp>
    </p:spTree>
    <p:extLst>
      <p:ext uri="{BB962C8B-B14F-4D97-AF65-F5344CB8AC3E}">
        <p14:creationId xmlns:p14="http://schemas.microsoft.com/office/powerpoint/2010/main" val="20431396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07902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>
                <a:effectLst/>
              </a:rPr>
              <a:t>Qui </a:t>
            </a:r>
            <a:r>
              <a:rPr lang="en-US" sz="6800" dirty="0" err="1">
                <a:effectLst/>
              </a:rPr>
              <a:t>qu’ch’est</a:t>
            </a:r>
            <a:r>
              <a:rPr lang="en-US" sz="6800" dirty="0">
                <a:effectLst/>
              </a:rPr>
              <a:t> ?</a:t>
            </a:r>
            <a:br>
              <a:rPr lang="en-US" sz="6800" dirty="0">
                <a:effectLst/>
              </a:rPr>
            </a:br>
            <a:r>
              <a:rPr lang="en-US" sz="6800" dirty="0" err="1">
                <a:effectLst/>
              </a:rPr>
              <a:t>Ch’est</a:t>
            </a:r>
            <a:r>
              <a:rPr lang="en-US" sz="6800" dirty="0">
                <a:effectLst/>
              </a:rPr>
              <a:t> </a:t>
            </a:r>
            <a:r>
              <a:rPr lang="en-US" sz="6800" dirty="0" err="1">
                <a:effectLst/>
              </a:rPr>
              <a:t>Tutur</a:t>
            </a:r>
            <a:r>
              <a:rPr lang="en-US" sz="6800" dirty="0">
                <a:effectLst/>
              </a:rPr>
              <a:t>, </a:t>
            </a:r>
            <a:r>
              <a:rPr lang="en-US" sz="6800" dirty="0" err="1">
                <a:effectLst/>
              </a:rPr>
              <a:t>nou</a:t>
            </a:r>
            <a:r>
              <a:rPr lang="en-US" sz="6800" dirty="0">
                <a:effectLst/>
              </a:rPr>
              <a:t> cousin</a:t>
            </a:r>
            <a:endParaRPr lang="en-US" sz="6800" dirty="0"/>
          </a:p>
        </p:txBody>
      </p:sp>
    </p:spTree>
    <p:extLst>
      <p:ext uri="{BB962C8B-B14F-4D97-AF65-F5344CB8AC3E}">
        <p14:creationId xmlns:p14="http://schemas.microsoft.com/office/powerpoint/2010/main" val="26457112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3013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 err="1"/>
              <a:t>Où</a:t>
            </a:r>
            <a:r>
              <a:rPr lang="en-US" sz="6800" dirty="0"/>
              <a:t> </a:t>
            </a:r>
            <a:r>
              <a:rPr lang="en-US" sz="6800" dirty="0" err="1"/>
              <a:t>habite</a:t>
            </a:r>
            <a:r>
              <a:rPr lang="en-US" sz="6800" dirty="0"/>
              <a:t>-t-il ?</a:t>
            </a:r>
          </a:p>
        </p:txBody>
      </p:sp>
    </p:spTree>
    <p:extLst>
      <p:ext uri="{BB962C8B-B14F-4D97-AF65-F5344CB8AC3E}">
        <p14:creationId xmlns:p14="http://schemas.microsoft.com/office/powerpoint/2010/main" val="2912805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100" dirty="0" err="1">
                <a:effectLst/>
              </a:rPr>
              <a:t>Os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sonmes</a:t>
            </a:r>
            <a:r>
              <a:rPr lang="en-US" sz="6100" dirty="0">
                <a:effectLst/>
              </a:rPr>
              <a:t> fin </a:t>
            </a:r>
            <a:r>
              <a:rPr lang="en-US" sz="6100" dirty="0" err="1">
                <a:effectLst/>
              </a:rPr>
              <a:t>bénaches</a:t>
            </a:r>
            <a:r>
              <a:rPr lang="en-US" sz="6100" dirty="0">
                <a:effectLst/>
              </a:rPr>
              <a:t> ed </a:t>
            </a:r>
            <a:r>
              <a:rPr lang="en-US" sz="6100" dirty="0" err="1">
                <a:effectLst/>
              </a:rPr>
              <a:t>t’avoir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acouté</a:t>
            </a:r>
            <a:endParaRPr lang="en-US" sz="6100" dirty="0"/>
          </a:p>
        </p:txBody>
      </p:sp>
    </p:spTree>
    <p:extLst>
      <p:ext uri="{BB962C8B-B14F-4D97-AF65-F5344CB8AC3E}">
        <p14:creationId xmlns:p14="http://schemas.microsoft.com/office/powerpoint/2010/main" val="38138400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316" y="1203862"/>
            <a:ext cx="10851931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 err="1"/>
              <a:t>Dù</a:t>
            </a:r>
            <a:r>
              <a:rPr lang="en-US" sz="6800" dirty="0"/>
              <a:t> </a:t>
            </a:r>
            <a:r>
              <a:rPr lang="en-US" sz="6800" dirty="0" err="1"/>
              <a:t>qu’ch’est</a:t>
            </a:r>
            <a:r>
              <a:rPr lang="en-US" sz="6800" dirty="0"/>
              <a:t> </a:t>
            </a:r>
            <a:r>
              <a:rPr lang="en-US" sz="6800" dirty="0" err="1"/>
              <a:t>qu’i</a:t>
            </a:r>
            <a:r>
              <a:rPr lang="en-US" sz="6800" dirty="0"/>
              <a:t> </a:t>
            </a:r>
            <a:r>
              <a:rPr lang="en-US" sz="6800" dirty="0" err="1"/>
              <a:t>reste</a:t>
            </a:r>
            <a:r>
              <a:rPr lang="en-US" sz="6800" dirty="0"/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34630056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3013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 err="1"/>
              <a:t>Combien</a:t>
            </a:r>
            <a:r>
              <a:rPr lang="en-US" sz="6800" dirty="0"/>
              <a:t> </a:t>
            </a:r>
            <a:r>
              <a:rPr lang="en-US" sz="6800" dirty="0" err="1"/>
              <a:t>avez-vous</a:t>
            </a:r>
            <a:r>
              <a:rPr lang="en-US" sz="6800" dirty="0"/>
              <a:t> de petits-enfants ?</a:t>
            </a:r>
          </a:p>
        </p:txBody>
      </p:sp>
    </p:spTree>
    <p:extLst>
      <p:ext uri="{BB962C8B-B14F-4D97-AF65-F5344CB8AC3E}">
        <p14:creationId xmlns:p14="http://schemas.microsoft.com/office/powerpoint/2010/main" val="25469347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3013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 err="1"/>
              <a:t>Combin</a:t>
            </a:r>
            <a:r>
              <a:rPr lang="en-US" sz="6800" dirty="0"/>
              <a:t> </a:t>
            </a:r>
            <a:r>
              <a:rPr lang="en-US" sz="6800" dirty="0" err="1"/>
              <a:t>qu’os</a:t>
            </a:r>
            <a:r>
              <a:rPr lang="en-US" sz="6800" dirty="0"/>
              <a:t> </a:t>
            </a:r>
            <a:r>
              <a:rPr lang="en-US" sz="6800" dirty="0" err="1"/>
              <a:t>avez</a:t>
            </a:r>
            <a:r>
              <a:rPr lang="en-US" sz="6800" dirty="0"/>
              <a:t> </a:t>
            </a:r>
            <a:r>
              <a:rPr lang="en-US" sz="6800" dirty="0" err="1"/>
              <a:t>d’tchots</a:t>
            </a:r>
            <a:r>
              <a:rPr lang="en-US" sz="6800" dirty="0"/>
              <a:t> </a:t>
            </a:r>
            <a:r>
              <a:rPr lang="en-US" sz="6800" dirty="0" err="1"/>
              <a:t>éfants</a:t>
            </a:r>
            <a:r>
              <a:rPr lang="en-US" sz="6800" dirty="0"/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37566319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7841" y="1960606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 err="1"/>
              <a:t>Combien</a:t>
            </a:r>
            <a:r>
              <a:rPr lang="en-US" sz="6800" dirty="0"/>
              <a:t> y a-t-il de </a:t>
            </a:r>
            <a:r>
              <a:rPr lang="en-US" sz="6800" dirty="0" err="1"/>
              <a:t>pièces</a:t>
            </a:r>
            <a:r>
              <a:rPr lang="en-US" sz="6800" dirty="0"/>
              <a:t> dans </a:t>
            </a:r>
            <a:r>
              <a:rPr lang="en-US" sz="6800" dirty="0" err="1"/>
              <a:t>votre</a:t>
            </a:r>
            <a:r>
              <a:rPr lang="en-US" sz="6800" dirty="0"/>
              <a:t> </a:t>
            </a:r>
            <a:r>
              <a:rPr lang="en-US" sz="6800" dirty="0" err="1"/>
              <a:t>maison</a:t>
            </a:r>
            <a:r>
              <a:rPr lang="en-US" sz="6800" dirty="0"/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7373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4369" y="2252268"/>
            <a:ext cx="9283262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 err="1">
                <a:effectLst/>
              </a:rPr>
              <a:t>Combin</a:t>
            </a:r>
            <a:r>
              <a:rPr lang="en-US" sz="6800" dirty="0">
                <a:effectLst/>
              </a:rPr>
              <a:t> </a:t>
            </a:r>
            <a:r>
              <a:rPr lang="en-US" sz="6800" dirty="0" err="1">
                <a:effectLst/>
              </a:rPr>
              <a:t>qu</a:t>
            </a:r>
            <a:r>
              <a:rPr lang="en-US" sz="6800" dirty="0">
                <a:effectLst/>
              </a:rPr>
              <a:t>’(</a:t>
            </a:r>
            <a:r>
              <a:rPr lang="en-US" sz="6800" dirty="0" err="1"/>
              <a:t>i</a:t>
            </a:r>
            <a:r>
              <a:rPr lang="en-US" sz="6800" dirty="0"/>
              <a:t>) </a:t>
            </a:r>
            <a:r>
              <a:rPr lang="en-US" sz="6800" dirty="0">
                <a:effectLst/>
              </a:rPr>
              <a:t>y a </a:t>
            </a:r>
            <a:r>
              <a:rPr lang="en-US" sz="6800" dirty="0" err="1">
                <a:effectLst/>
              </a:rPr>
              <a:t>d’piéches</a:t>
            </a:r>
            <a:r>
              <a:rPr lang="en-US" sz="6800" dirty="0">
                <a:effectLst/>
              </a:rPr>
              <a:t> din </a:t>
            </a:r>
            <a:r>
              <a:rPr lang="en-US" sz="6800" dirty="0" err="1">
                <a:effectLst/>
              </a:rPr>
              <a:t>vou</a:t>
            </a:r>
            <a:r>
              <a:rPr lang="en-US" sz="6800" dirty="0">
                <a:effectLst/>
              </a:rPr>
              <a:t> mason ?</a:t>
            </a:r>
            <a:endParaRPr lang="en-US" sz="6800" dirty="0"/>
          </a:p>
        </p:txBody>
      </p:sp>
    </p:spTree>
    <p:extLst>
      <p:ext uri="{BB962C8B-B14F-4D97-AF65-F5344CB8AC3E}">
        <p14:creationId xmlns:p14="http://schemas.microsoft.com/office/powerpoint/2010/main" val="392732749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6240"/>
            <a:ext cx="10515600" cy="218572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/>
              <a:t>Qui a frappé à la </a:t>
            </a:r>
            <a:r>
              <a:rPr lang="en-US" sz="6800" dirty="0" err="1"/>
              <a:t>porte</a:t>
            </a:r>
            <a:r>
              <a:rPr lang="en-US" sz="6800" dirty="0"/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57482737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59041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/>
              <a:t>Qui </a:t>
            </a:r>
            <a:r>
              <a:rPr lang="en-US" sz="6800" dirty="0" err="1"/>
              <a:t>qu’ch’est</a:t>
            </a:r>
            <a:r>
              <a:rPr lang="en-US" sz="6800" dirty="0"/>
              <a:t> </a:t>
            </a:r>
            <a:r>
              <a:rPr lang="en-US" sz="6800" dirty="0" err="1"/>
              <a:t>qu’i</a:t>
            </a:r>
            <a:r>
              <a:rPr lang="en-US" sz="6800" dirty="0"/>
              <a:t> a </a:t>
            </a:r>
            <a:r>
              <a:rPr lang="en-US" sz="6800" dirty="0" err="1"/>
              <a:t>buké</a:t>
            </a:r>
            <a:r>
              <a:rPr lang="en-US" sz="6800" dirty="0"/>
              <a:t> à </a:t>
            </a:r>
            <a:r>
              <a:rPr lang="en-US" sz="6800" dirty="0" err="1"/>
              <a:t>l’huche</a:t>
            </a:r>
            <a:r>
              <a:rPr lang="en-US" sz="6800" dirty="0"/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248540083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68944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 err="1">
                <a:effectLst/>
              </a:rPr>
              <a:t>Quand</a:t>
            </a:r>
            <a:r>
              <a:rPr lang="en-US" sz="6800" dirty="0">
                <a:effectLst/>
              </a:rPr>
              <a:t> ton garçon commence-t-il son travail ?</a:t>
            </a:r>
            <a:endParaRPr lang="en-US" sz="6800" dirty="0"/>
          </a:p>
        </p:txBody>
      </p:sp>
    </p:spTree>
    <p:extLst>
      <p:ext uri="{BB962C8B-B14F-4D97-AF65-F5344CB8AC3E}">
        <p14:creationId xmlns:p14="http://schemas.microsoft.com/office/powerpoint/2010/main" val="200859892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87728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>
                <a:effectLst/>
              </a:rPr>
              <a:t>Quand </a:t>
            </a:r>
            <a:r>
              <a:rPr lang="en-US" sz="6800" dirty="0" err="1">
                <a:effectLst/>
              </a:rPr>
              <a:t>qu’ch’est</a:t>
            </a:r>
            <a:r>
              <a:rPr lang="en-US" sz="6800" dirty="0">
                <a:effectLst/>
              </a:rPr>
              <a:t> </a:t>
            </a:r>
            <a:r>
              <a:rPr lang="en-US" sz="6800" dirty="0" err="1">
                <a:effectLst/>
              </a:rPr>
              <a:t>qu’tin</a:t>
            </a:r>
            <a:r>
              <a:rPr lang="en-US" sz="6800" dirty="0">
                <a:effectLst/>
              </a:rPr>
              <a:t> </a:t>
            </a:r>
            <a:r>
              <a:rPr lang="en-US" sz="6800" dirty="0" err="1">
                <a:effectLst/>
              </a:rPr>
              <a:t>garchon</a:t>
            </a:r>
            <a:r>
              <a:rPr lang="en-US" sz="6800" dirty="0">
                <a:effectLst/>
              </a:rPr>
              <a:t> </a:t>
            </a:r>
            <a:r>
              <a:rPr lang="en-US" sz="6800" dirty="0" err="1">
                <a:effectLst/>
              </a:rPr>
              <a:t>i</a:t>
            </a:r>
            <a:r>
              <a:rPr lang="en-US" sz="6800" dirty="0">
                <a:effectLst/>
              </a:rPr>
              <a:t> </a:t>
            </a:r>
            <a:r>
              <a:rPr lang="en-US" sz="6800" dirty="0" err="1">
                <a:effectLst/>
              </a:rPr>
              <a:t>kminche</a:t>
            </a:r>
            <a:r>
              <a:rPr lang="en-US" sz="6800" dirty="0">
                <a:effectLst/>
              </a:rPr>
              <a:t> </a:t>
            </a:r>
            <a:r>
              <a:rPr lang="en-US" sz="6800" dirty="0" err="1">
                <a:effectLst/>
              </a:rPr>
              <a:t>s’n</a:t>
            </a:r>
            <a:r>
              <a:rPr lang="en-US" sz="6800" dirty="0">
                <a:effectLst/>
              </a:rPr>
              <a:t> </a:t>
            </a:r>
            <a:r>
              <a:rPr lang="en-US" sz="6800" dirty="0" err="1">
                <a:effectLst/>
              </a:rPr>
              <a:t>ouvrache</a:t>
            </a:r>
            <a:r>
              <a:rPr lang="en-US" sz="6800" dirty="0">
                <a:effectLst/>
              </a:rPr>
              <a:t> ?</a:t>
            </a:r>
            <a:endParaRPr lang="en-US" sz="6800" dirty="0"/>
          </a:p>
        </p:txBody>
      </p:sp>
    </p:spTree>
    <p:extLst>
      <p:ext uri="{BB962C8B-B14F-4D97-AF65-F5344CB8AC3E}">
        <p14:creationId xmlns:p14="http://schemas.microsoft.com/office/powerpoint/2010/main" val="389641216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48226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 err="1"/>
              <a:t>Quand</a:t>
            </a:r>
            <a:r>
              <a:rPr lang="en-US" sz="6800" dirty="0"/>
              <a:t> je suis </a:t>
            </a:r>
            <a:r>
              <a:rPr lang="en-US" sz="6800" dirty="0" err="1"/>
              <a:t>arrivé</a:t>
            </a:r>
            <a:r>
              <a:rPr lang="en-US" sz="6800" dirty="0"/>
              <a:t> chez ma </a:t>
            </a:r>
            <a:r>
              <a:rPr lang="en-US" sz="6800" dirty="0" err="1"/>
              <a:t>tante</a:t>
            </a:r>
            <a:r>
              <a:rPr lang="en-US" sz="6800" dirty="0"/>
              <a:t> </a:t>
            </a:r>
            <a:r>
              <a:rPr lang="en-US" sz="6800" dirty="0" err="1"/>
              <a:t>elle</a:t>
            </a:r>
            <a:r>
              <a:rPr lang="en-US" sz="6800" dirty="0"/>
              <a:t> </a:t>
            </a:r>
            <a:r>
              <a:rPr lang="en-US" sz="6800" dirty="0" err="1"/>
              <a:t>n’était</a:t>
            </a:r>
            <a:r>
              <a:rPr lang="en-US" sz="6800" dirty="0"/>
              <a:t> pas </a:t>
            </a:r>
            <a:r>
              <a:rPr lang="en-US" sz="6800" dirty="0" err="1"/>
              <a:t>là</a:t>
            </a:r>
            <a:r>
              <a:rPr lang="en-US" sz="6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17440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100" dirty="0" err="1">
                <a:effectLst/>
              </a:rPr>
              <a:t>Mes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biaus</a:t>
            </a:r>
            <a:r>
              <a:rPr lang="en-US" sz="6100" dirty="0">
                <a:effectLst/>
              </a:rPr>
              <a:t> gins is </a:t>
            </a:r>
            <a:r>
              <a:rPr lang="en-US" sz="6100" dirty="0" err="1">
                <a:effectLst/>
              </a:rPr>
              <a:t>s’ont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démérié</a:t>
            </a:r>
            <a:endParaRPr lang="en-US" sz="6100" dirty="0"/>
          </a:p>
        </p:txBody>
      </p:sp>
    </p:spTree>
    <p:extLst>
      <p:ext uri="{BB962C8B-B14F-4D97-AF65-F5344CB8AC3E}">
        <p14:creationId xmlns:p14="http://schemas.microsoft.com/office/powerpoint/2010/main" val="365254947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910" y="2063081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/>
              <a:t>Quand </a:t>
            </a:r>
            <a:r>
              <a:rPr lang="en-US" sz="6800" dirty="0" err="1"/>
              <a:t>qu’j’ai</a:t>
            </a:r>
            <a:r>
              <a:rPr lang="en-US" sz="6800" dirty="0"/>
              <a:t> </a:t>
            </a:r>
            <a:r>
              <a:rPr lang="en-US" sz="6800" dirty="0" err="1"/>
              <a:t>arivé</a:t>
            </a:r>
            <a:r>
              <a:rPr lang="en-US" sz="6800" dirty="0"/>
              <a:t> à </a:t>
            </a:r>
            <a:r>
              <a:rPr lang="en-US" sz="6800" dirty="0" err="1"/>
              <a:t>mon</a:t>
            </a:r>
            <a:r>
              <a:rPr lang="en-US" sz="6800" dirty="0"/>
              <a:t> </a:t>
            </a:r>
            <a:r>
              <a:rPr lang="en-US" sz="6800" dirty="0" err="1"/>
              <a:t>d’eme</a:t>
            </a:r>
            <a:r>
              <a:rPr lang="en-US" sz="6800" dirty="0"/>
              <a:t> tante a </a:t>
            </a:r>
            <a:r>
              <a:rPr lang="en-US" sz="6800" dirty="0" err="1"/>
              <a:t>n’étot</a:t>
            </a:r>
            <a:r>
              <a:rPr lang="en-US" sz="6800" dirty="0"/>
              <a:t> </a:t>
            </a:r>
            <a:r>
              <a:rPr lang="en-US" sz="6800" dirty="0" err="1"/>
              <a:t>pon</a:t>
            </a:r>
            <a:r>
              <a:rPr lang="en-US" sz="6800" dirty="0"/>
              <a:t> </a:t>
            </a:r>
            <a:r>
              <a:rPr lang="en-US" sz="6800" dirty="0" err="1"/>
              <a:t>là</a:t>
            </a:r>
            <a:endParaRPr lang="en-US" sz="6800" dirty="0"/>
          </a:p>
        </p:txBody>
      </p:sp>
    </p:spTree>
    <p:extLst>
      <p:ext uri="{BB962C8B-B14F-4D97-AF65-F5344CB8AC3E}">
        <p14:creationId xmlns:p14="http://schemas.microsoft.com/office/powerpoint/2010/main" val="353637231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48226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/>
              <a:t>As-</a:t>
            </a:r>
            <a:r>
              <a:rPr lang="en-US" sz="6800" dirty="0" err="1"/>
              <a:t>tu</a:t>
            </a:r>
            <a:r>
              <a:rPr lang="en-US" sz="6800" dirty="0"/>
              <a:t> un </a:t>
            </a:r>
            <a:r>
              <a:rPr lang="en-US" sz="6800" dirty="0" err="1"/>
              <a:t>jardin</a:t>
            </a:r>
            <a:r>
              <a:rPr lang="en-US" sz="6800" dirty="0"/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243563337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48226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 err="1"/>
              <a:t>T’as</a:t>
            </a:r>
            <a:r>
              <a:rPr lang="en-US" sz="6800" dirty="0"/>
              <a:t> </a:t>
            </a:r>
            <a:r>
              <a:rPr lang="en-US" sz="6800" dirty="0" err="1"/>
              <a:t>ti</a:t>
            </a:r>
            <a:r>
              <a:rPr lang="en-US" sz="6800" dirty="0"/>
              <a:t> in </a:t>
            </a:r>
            <a:r>
              <a:rPr lang="en-US" sz="6800" dirty="0" err="1"/>
              <a:t>gardin</a:t>
            </a:r>
            <a:r>
              <a:rPr lang="en-US" sz="6800" dirty="0"/>
              <a:t> ?</a:t>
            </a:r>
            <a:br>
              <a:rPr lang="en-US" sz="6800" dirty="0"/>
            </a:br>
            <a:r>
              <a:rPr lang="en-US" sz="6800" dirty="0"/>
              <a:t>Jou </a:t>
            </a:r>
            <a:r>
              <a:rPr lang="en-US" sz="6800" dirty="0" err="1"/>
              <a:t>qu’t’as</a:t>
            </a:r>
            <a:r>
              <a:rPr lang="en-US" sz="6800" dirty="0"/>
              <a:t> in </a:t>
            </a:r>
            <a:r>
              <a:rPr lang="en-US" sz="6800" dirty="0" err="1"/>
              <a:t>gardin</a:t>
            </a:r>
            <a:r>
              <a:rPr lang="en-US" sz="6800" dirty="0"/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54156566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76500"/>
            <a:ext cx="10515600" cy="144780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/>
              <a:t>Il </a:t>
            </a:r>
            <a:r>
              <a:rPr lang="en-US" sz="6800" dirty="0" err="1"/>
              <a:t>faisait</a:t>
            </a:r>
            <a:r>
              <a:rPr lang="en-US" sz="6800" dirty="0"/>
              <a:t> </a:t>
            </a:r>
            <a:r>
              <a:rPr lang="en-US" sz="6800" dirty="0" err="1"/>
              <a:t>froid</a:t>
            </a:r>
            <a:endParaRPr lang="en-US" sz="6800" dirty="0"/>
          </a:p>
        </p:txBody>
      </p:sp>
    </p:spTree>
    <p:extLst>
      <p:ext uri="{BB962C8B-B14F-4D97-AF65-F5344CB8AC3E}">
        <p14:creationId xmlns:p14="http://schemas.microsoft.com/office/powerpoint/2010/main" val="12616150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32100"/>
            <a:ext cx="10515600" cy="137160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/>
              <a:t>I </a:t>
            </a:r>
            <a:r>
              <a:rPr lang="en-US" sz="6800" dirty="0" err="1"/>
              <a:t>faisot</a:t>
            </a:r>
            <a:r>
              <a:rPr lang="en-US" sz="6800" dirty="0"/>
              <a:t> </a:t>
            </a:r>
            <a:r>
              <a:rPr lang="en-US" sz="6800" dirty="0" err="1"/>
              <a:t>frod</a:t>
            </a:r>
            <a:endParaRPr lang="en-US" sz="6800" dirty="0"/>
          </a:p>
        </p:txBody>
      </p:sp>
    </p:spTree>
    <p:extLst>
      <p:ext uri="{BB962C8B-B14F-4D97-AF65-F5344CB8AC3E}">
        <p14:creationId xmlns:p14="http://schemas.microsoft.com/office/powerpoint/2010/main" val="208081528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32100"/>
            <a:ext cx="10515600" cy="137160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6800" dirty="0"/>
              <a:t>Son </a:t>
            </a:r>
            <a:r>
              <a:rPr lang="en-US" sz="6800" dirty="0" err="1"/>
              <a:t>chocolat</a:t>
            </a:r>
            <a:r>
              <a:rPr lang="en-US" sz="6800" dirty="0"/>
              <a:t> (</a:t>
            </a:r>
            <a:r>
              <a:rPr lang="en-US" sz="6800" dirty="0" err="1"/>
              <a:t>chucolat</a:t>
            </a:r>
            <a:r>
              <a:rPr lang="en-US" sz="6800" dirty="0"/>
              <a:t>) </a:t>
            </a:r>
            <a:r>
              <a:rPr lang="en-US" sz="6800" dirty="0" err="1"/>
              <a:t>était</a:t>
            </a:r>
            <a:r>
              <a:rPr lang="en-US" sz="6800" dirty="0"/>
              <a:t> </a:t>
            </a:r>
            <a:r>
              <a:rPr lang="en-US" sz="6800" dirty="0" err="1"/>
              <a:t>chaud</a:t>
            </a:r>
            <a:endParaRPr lang="en-US" sz="6800" dirty="0"/>
          </a:p>
        </p:txBody>
      </p:sp>
    </p:spTree>
    <p:extLst>
      <p:ext uri="{BB962C8B-B14F-4D97-AF65-F5344CB8AC3E}">
        <p14:creationId xmlns:p14="http://schemas.microsoft.com/office/powerpoint/2010/main" val="56892918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32100"/>
            <a:ext cx="10515600" cy="137160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/>
              <a:t>Sin </a:t>
            </a:r>
            <a:r>
              <a:rPr lang="en-US" sz="6800" dirty="0" err="1"/>
              <a:t>chucolat</a:t>
            </a:r>
            <a:r>
              <a:rPr lang="en-US" sz="6800" dirty="0"/>
              <a:t> </a:t>
            </a:r>
            <a:r>
              <a:rPr lang="en-US" sz="6800" dirty="0" err="1"/>
              <a:t>i</a:t>
            </a:r>
            <a:r>
              <a:rPr lang="en-US" sz="6800" dirty="0"/>
              <a:t> </a:t>
            </a:r>
            <a:r>
              <a:rPr lang="en-US" sz="6800" dirty="0" err="1"/>
              <a:t>étot</a:t>
            </a:r>
            <a:r>
              <a:rPr lang="en-US" sz="6800" dirty="0"/>
              <a:t> </a:t>
            </a:r>
            <a:r>
              <a:rPr lang="en-US" sz="6800" dirty="0" err="1"/>
              <a:t>caud</a:t>
            </a:r>
            <a:endParaRPr lang="en-US" sz="6800" dirty="0"/>
          </a:p>
        </p:txBody>
      </p:sp>
    </p:spTree>
    <p:extLst>
      <p:ext uri="{BB962C8B-B14F-4D97-AF65-F5344CB8AC3E}">
        <p14:creationId xmlns:p14="http://schemas.microsoft.com/office/powerpoint/2010/main" val="401879706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32100"/>
            <a:ext cx="10515600" cy="137160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6800" dirty="0"/>
              <a:t>La poule noire </a:t>
            </a:r>
            <a:r>
              <a:rPr lang="en-US" sz="6800" dirty="0" err="1"/>
              <a:t>est</a:t>
            </a:r>
            <a:r>
              <a:rPr lang="en-US" sz="6800" dirty="0"/>
              <a:t> montée dans </a:t>
            </a:r>
            <a:r>
              <a:rPr lang="en-US" sz="6800" dirty="0" err="1"/>
              <a:t>l’arbre</a:t>
            </a:r>
            <a:endParaRPr lang="en-US" sz="6800" dirty="0"/>
          </a:p>
        </p:txBody>
      </p:sp>
    </p:spTree>
    <p:extLst>
      <p:ext uri="{BB962C8B-B14F-4D97-AF65-F5344CB8AC3E}">
        <p14:creationId xmlns:p14="http://schemas.microsoft.com/office/powerpoint/2010/main" val="65771718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91255"/>
            <a:ext cx="10515600" cy="3608903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6800" dirty="0"/>
              <a:t>El </a:t>
            </a:r>
            <a:r>
              <a:rPr lang="en-US" sz="6800" dirty="0" err="1"/>
              <a:t>noirte</a:t>
            </a:r>
            <a:r>
              <a:rPr lang="en-US" sz="6800" dirty="0"/>
              <a:t> </a:t>
            </a:r>
            <a:r>
              <a:rPr lang="en-US" sz="6800" dirty="0" err="1"/>
              <a:t>glène</a:t>
            </a:r>
            <a:r>
              <a:rPr lang="en-US" sz="6800" dirty="0"/>
              <a:t> ale a </a:t>
            </a:r>
            <a:r>
              <a:rPr lang="en-US" sz="6800" dirty="0" err="1"/>
              <a:t>monté</a:t>
            </a:r>
            <a:r>
              <a:rPr lang="en-US" sz="6800" dirty="0"/>
              <a:t> din </a:t>
            </a:r>
            <a:r>
              <a:rPr lang="en-US" sz="6800" dirty="0" err="1"/>
              <a:t>l’abe</a:t>
            </a:r>
            <a:r>
              <a:rPr lang="en-US" sz="6800" dirty="0"/>
              <a:t>.</a:t>
            </a:r>
            <a:br>
              <a:rPr lang="en-US" sz="6800" dirty="0"/>
            </a:br>
            <a:br>
              <a:rPr lang="en-US" sz="6800" dirty="0"/>
            </a:br>
            <a:endParaRPr lang="en-US" sz="6800" dirty="0"/>
          </a:p>
        </p:txBody>
      </p:sp>
    </p:spTree>
    <p:extLst>
      <p:ext uri="{BB962C8B-B14F-4D97-AF65-F5344CB8AC3E}">
        <p14:creationId xmlns:p14="http://schemas.microsoft.com/office/powerpoint/2010/main" val="271421531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32100"/>
            <a:ext cx="10515600" cy="137160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6800" dirty="0"/>
              <a:t>Christophe a </a:t>
            </a:r>
            <a:r>
              <a:rPr lang="en-US" sz="6800" dirty="0" err="1"/>
              <a:t>une</a:t>
            </a:r>
            <a:r>
              <a:rPr lang="en-US" sz="6800" dirty="0"/>
              <a:t> chemise blanche</a:t>
            </a:r>
          </a:p>
        </p:txBody>
      </p:sp>
    </p:spTree>
    <p:extLst>
      <p:ext uri="{BB962C8B-B14F-4D97-AF65-F5344CB8AC3E}">
        <p14:creationId xmlns:p14="http://schemas.microsoft.com/office/powerpoint/2010/main" val="1528091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100" dirty="0">
                <a:effectLst/>
              </a:rPr>
              <a:t>Les </a:t>
            </a:r>
            <a:r>
              <a:rPr lang="en-US" sz="6100" dirty="0" err="1">
                <a:effectLst/>
              </a:rPr>
              <a:t>maristresses</a:t>
            </a:r>
            <a:r>
              <a:rPr lang="en-US" sz="6100" dirty="0">
                <a:effectLst/>
              </a:rPr>
              <a:t> is </a:t>
            </a:r>
            <a:r>
              <a:rPr lang="en-US" sz="6100" dirty="0" err="1">
                <a:effectLst/>
              </a:rPr>
              <a:t>ont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kér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evnir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Anmiens</a:t>
            </a:r>
            <a:r>
              <a:rPr lang="en-US" sz="6100" dirty="0">
                <a:effectLst/>
              </a:rPr>
              <a:t> pour </a:t>
            </a:r>
            <a:r>
              <a:rPr lang="en-US" sz="6100" dirty="0" err="1">
                <a:effectLst/>
              </a:rPr>
              <a:t>vir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el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catédrale</a:t>
            </a:r>
            <a:endParaRPr lang="en-US" sz="6100" dirty="0"/>
          </a:p>
        </p:txBody>
      </p:sp>
    </p:spTree>
    <p:extLst>
      <p:ext uri="{BB962C8B-B14F-4D97-AF65-F5344CB8AC3E}">
        <p14:creationId xmlns:p14="http://schemas.microsoft.com/office/powerpoint/2010/main" val="175874609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32100"/>
            <a:ext cx="10515600" cy="137160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6800" dirty="0" err="1"/>
              <a:t>Totof</a:t>
            </a:r>
            <a:r>
              <a:rPr lang="en-US" sz="6800" dirty="0"/>
              <a:t> </a:t>
            </a:r>
            <a:r>
              <a:rPr lang="en-US" sz="6800" dirty="0" err="1"/>
              <a:t>i</a:t>
            </a:r>
            <a:r>
              <a:rPr lang="en-US" sz="6800" dirty="0"/>
              <a:t> a </a:t>
            </a:r>
            <a:r>
              <a:rPr lang="en-US" sz="6800" dirty="0" err="1"/>
              <a:t>éne</a:t>
            </a:r>
            <a:r>
              <a:rPr lang="en-US" sz="6800" dirty="0"/>
              <a:t> </a:t>
            </a:r>
            <a:r>
              <a:rPr lang="en-US" sz="6800" dirty="0" err="1"/>
              <a:t>blanke</a:t>
            </a:r>
            <a:r>
              <a:rPr lang="en-US" sz="6800" dirty="0"/>
              <a:t> </a:t>
            </a:r>
            <a:r>
              <a:rPr lang="en-US" sz="6800" dirty="0" err="1"/>
              <a:t>kémise</a:t>
            </a:r>
            <a:endParaRPr lang="en-US" sz="6800" dirty="0"/>
          </a:p>
        </p:txBody>
      </p:sp>
    </p:spTree>
    <p:extLst>
      <p:ext uri="{BB962C8B-B14F-4D97-AF65-F5344CB8AC3E}">
        <p14:creationId xmlns:p14="http://schemas.microsoft.com/office/powerpoint/2010/main" val="3539922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100" dirty="0" err="1">
                <a:effectLst/>
              </a:rPr>
              <a:t>Mélie</a:t>
            </a:r>
            <a:r>
              <a:rPr lang="en-US" sz="6100" dirty="0">
                <a:effectLst/>
              </a:rPr>
              <a:t> </a:t>
            </a:r>
            <a:r>
              <a:rPr lang="en-US" sz="6100" dirty="0"/>
              <a:t>pi</a:t>
            </a:r>
            <a:r>
              <a:rPr lang="en-US" sz="6100" dirty="0">
                <a:effectLst/>
              </a:rPr>
              <a:t> Zande is </a:t>
            </a:r>
            <a:r>
              <a:rPr lang="en-US" sz="6100" dirty="0" err="1">
                <a:effectLst/>
              </a:rPr>
              <a:t>ouvtte</a:t>
            </a:r>
            <a:r>
              <a:rPr lang="en-US" sz="6100" dirty="0">
                <a:effectLst/>
              </a:rPr>
              <a:t> din </a:t>
            </a:r>
            <a:r>
              <a:rPr lang="en-US" sz="6100" dirty="0" err="1">
                <a:effectLst/>
              </a:rPr>
              <a:t>éne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titchote</a:t>
            </a:r>
            <a:r>
              <a:rPr lang="en-US" sz="6100" dirty="0">
                <a:effectLst/>
              </a:rPr>
              <a:t> école</a:t>
            </a:r>
            <a:endParaRPr lang="en-US" sz="6100" dirty="0"/>
          </a:p>
        </p:txBody>
      </p:sp>
    </p:spTree>
    <p:extLst>
      <p:ext uri="{BB962C8B-B14F-4D97-AF65-F5344CB8AC3E}">
        <p14:creationId xmlns:p14="http://schemas.microsoft.com/office/powerpoint/2010/main" val="3251605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100" dirty="0" err="1">
                <a:effectLst/>
              </a:rPr>
              <a:t>Os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n’vous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ramintuvotes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ti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pon</a:t>
            </a:r>
            <a:r>
              <a:rPr lang="en-US" sz="6100" dirty="0">
                <a:effectLst/>
              </a:rPr>
              <a:t> du cat Zélie ?</a:t>
            </a:r>
            <a:endParaRPr lang="en-US" sz="6100" dirty="0"/>
          </a:p>
        </p:txBody>
      </p:sp>
    </p:spTree>
    <p:extLst>
      <p:ext uri="{BB962C8B-B14F-4D97-AF65-F5344CB8AC3E}">
        <p14:creationId xmlns:p14="http://schemas.microsoft.com/office/powerpoint/2010/main" val="263269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379" y="1983849"/>
            <a:ext cx="1083091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100" dirty="0"/>
              <a:t>Nou </a:t>
            </a:r>
            <a:r>
              <a:rPr lang="en-US" sz="6100" dirty="0" err="1"/>
              <a:t>kien</a:t>
            </a:r>
            <a:r>
              <a:rPr lang="en-US" sz="6100" dirty="0"/>
              <a:t> </a:t>
            </a:r>
            <a:r>
              <a:rPr lang="en-US" sz="6100" dirty="0" err="1"/>
              <a:t>i</a:t>
            </a:r>
            <a:r>
              <a:rPr lang="en-US" sz="6100" dirty="0"/>
              <a:t> </a:t>
            </a:r>
            <a:r>
              <a:rPr lang="en-US" sz="6100" dirty="0" err="1"/>
              <a:t>s’a</a:t>
            </a:r>
            <a:r>
              <a:rPr lang="en-US" sz="6100" dirty="0"/>
              <a:t> </a:t>
            </a:r>
            <a:r>
              <a:rPr lang="en-US" sz="6100" dirty="0" err="1"/>
              <a:t>muché</a:t>
            </a:r>
            <a:r>
              <a:rPr lang="en-US" sz="6100" dirty="0"/>
              <a:t> din </a:t>
            </a:r>
            <a:r>
              <a:rPr lang="en-US" sz="6100" dirty="0" err="1"/>
              <a:t>l’guernier</a:t>
            </a:r>
            <a:r>
              <a:rPr lang="en-US" sz="61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69098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100" dirty="0" err="1"/>
              <a:t>Ch’darin</a:t>
            </a:r>
            <a:r>
              <a:rPr lang="en-US" sz="6100" dirty="0"/>
              <a:t> </a:t>
            </a:r>
            <a:r>
              <a:rPr lang="en-US" sz="6100" dirty="0" err="1"/>
              <a:t>caup</a:t>
            </a:r>
            <a:r>
              <a:rPr lang="en-US" sz="6100" dirty="0"/>
              <a:t>, </a:t>
            </a:r>
            <a:r>
              <a:rPr lang="en-US" sz="6100" dirty="0" err="1"/>
              <a:t>l’cat</a:t>
            </a:r>
            <a:r>
              <a:rPr lang="en-US" sz="6100" dirty="0"/>
              <a:t> </a:t>
            </a:r>
            <a:r>
              <a:rPr lang="en-US" sz="6100" dirty="0" err="1"/>
              <a:t>i</a:t>
            </a:r>
            <a:r>
              <a:rPr lang="en-US" sz="6100" dirty="0"/>
              <a:t> </a:t>
            </a:r>
            <a:r>
              <a:rPr lang="en-US" sz="6100" dirty="0" err="1"/>
              <a:t>étot</a:t>
            </a:r>
            <a:r>
              <a:rPr lang="en-US" sz="6100" dirty="0"/>
              <a:t> </a:t>
            </a:r>
            <a:r>
              <a:rPr lang="en-US" sz="6100" dirty="0" err="1"/>
              <a:t>épaveudé</a:t>
            </a:r>
            <a:r>
              <a:rPr lang="en-US" sz="6100" dirty="0"/>
              <a:t> pi </a:t>
            </a:r>
            <a:r>
              <a:rPr lang="en-US" sz="6100" dirty="0" err="1"/>
              <a:t>i</a:t>
            </a:r>
            <a:r>
              <a:rPr lang="en-US" sz="6100" dirty="0"/>
              <a:t> </a:t>
            </a:r>
            <a:r>
              <a:rPr lang="en-US" sz="6100" dirty="0" err="1"/>
              <a:t>s’a</a:t>
            </a:r>
            <a:r>
              <a:rPr lang="en-US" sz="6100" dirty="0"/>
              <a:t> </a:t>
            </a:r>
            <a:r>
              <a:rPr lang="en-US" sz="6100" dirty="0" err="1"/>
              <a:t>inkeuru</a:t>
            </a:r>
            <a:endParaRPr lang="en-US" sz="6100" dirty="0"/>
          </a:p>
        </p:txBody>
      </p:sp>
    </p:spTree>
    <p:extLst>
      <p:ext uri="{BB962C8B-B14F-4D97-AF65-F5344CB8AC3E}">
        <p14:creationId xmlns:p14="http://schemas.microsoft.com/office/powerpoint/2010/main" val="365317968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1150</TotalTime>
  <Words>368</Words>
  <Application>Microsoft Macintosh PowerPoint</Application>
  <PresentationFormat>Grand écran</PresentationFormat>
  <Paragraphs>51</Paragraphs>
  <Slides>50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50</vt:i4>
      </vt:variant>
    </vt:vector>
  </HeadingPairs>
  <TitlesOfParts>
    <vt:vector size="54" baseType="lpstr">
      <vt:lpstr>Arial</vt:lpstr>
      <vt:lpstr>Calibri</vt:lpstr>
      <vt:lpstr>Neue Haas Grotesk Text Pro</vt:lpstr>
      <vt:lpstr>AccentBoxVTI</vt:lpstr>
      <vt:lpstr>Ercordage</vt:lpstr>
      <vt:lpstr>Ej su contint d’ete vir</vt:lpstr>
      <vt:lpstr>Os sonmes fin bénaches ed t’avoir acouté</vt:lpstr>
      <vt:lpstr>Mes biaus gins is s’ont démérié</vt:lpstr>
      <vt:lpstr>Les maristresses is ont kér evnir Anmiens pour vir el catédrale</vt:lpstr>
      <vt:lpstr>Mélie pi Zande is ouvtte din éne titchote école</vt:lpstr>
      <vt:lpstr>Os n’vous ramintuvotes ti pon du cat Zélie ?</vt:lpstr>
      <vt:lpstr>Nou kien i s’a muché din l’guernier </vt:lpstr>
      <vt:lpstr>Ch’darin caup, l’cat i étot épaveudé pi i s’a inkeuru</vt:lpstr>
      <vt:lpstr>L’carpintier I a erfait l’tot.</vt:lpstr>
      <vt:lpstr>Din éne mason i n’y o souvint des cayèles, in lévier, éne tave pi in cadot. </vt:lpstr>
      <vt:lpstr>Ej dos core canger les contervints</vt:lpstr>
      <vt:lpstr>Quo qu’ch’est tin tchot nom ?</vt:lpstr>
      <vt:lpstr>I ravise mais i n’vot mie rin.</vt:lpstr>
      <vt:lpstr>El nochèle ale fuyot gramint.</vt:lpstr>
      <vt:lpstr>J’ai du ramonner l’intrée.</vt:lpstr>
      <vt:lpstr>I fait sékir ses lincheus edvant l’ekminée.</vt:lpstr>
      <vt:lpstr>Os dvrotes nétier l’colidor, i est rudmint crapé.</vt:lpstr>
      <vt:lpstr>I n’faut nin s’caufer au carbon à cause eq cha récaufe el tière.</vt:lpstr>
      <vt:lpstr>Traduire en picard</vt:lpstr>
      <vt:lpstr>Ma mère a un chien</vt:lpstr>
      <vt:lpstr>Eme mère ale a in kien</vt:lpstr>
      <vt:lpstr>Son cousin a un chat</vt:lpstr>
      <vt:lpstr>Sin cousin i a in cat</vt:lpstr>
      <vt:lpstr>Tu es un homme</vt:lpstr>
      <vt:lpstr>T’es t-in homme</vt:lpstr>
      <vt:lpstr>Qui est-ce ? C’est Arthur, notre cousin</vt:lpstr>
      <vt:lpstr>Qui qu’ch’est ? Ch’est Tutur, nou cousin</vt:lpstr>
      <vt:lpstr>Où habite-t-il ?</vt:lpstr>
      <vt:lpstr>Dù qu’ch’est qu’i reste ?</vt:lpstr>
      <vt:lpstr>Combien avez-vous de petits-enfants ?</vt:lpstr>
      <vt:lpstr>Combin qu’os avez d’tchots éfants ?</vt:lpstr>
      <vt:lpstr>Combien y a-t-il de pièces dans votre maison ?</vt:lpstr>
      <vt:lpstr>Combin qu’(i) y a d’piéches din vou mason ?</vt:lpstr>
      <vt:lpstr>Qui a frappé à la porte ?</vt:lpstr>
      <vt:lpstr>Qui qu’ch’est qu’i a buké à l’huche ?</vt:lpstr>
      <vt:lpstr>Quand ton garçon commence-t-il son travail ?</vt:lpstr>
      <vt:lpstr>Quand qu’ch’est qu’tin garchon i kminche s’n ouvrache ?</vt:lpstr>
      <vt:lpstr>Quand je suis arrivé chez ma tante elle n’était pas là.</vt:lpstr>
      <vt:lpstr>Quand qu’j’ai arivé à mon d’eme tante a n’étot pon là</vt:lpstr>
      <vt:lpstr>As-tu un jardin ?</vt:lpstr>
      <vt:lpstr>T’as ti in gardin ? Jou qu’t’as in gardin ?</vt:lpstr>
      <vt:lpstr>Il faisait froid</vt:lpstr>
      <vt:lpstr>I faisot frod</vt:lpstr>
      <vt:lpstr>Son chocolat (chucolat) était chaud</vt:lpstr>
      <vt:lpstr>Sin chucolat i étot caud</vt:lpstr>
      <vt:lpstr>La poule noire est montée dans l’arbre</vt:lpstr>
      <vt:lpstr>El noirte glène ale a monté din l’abe.  </vt:lpstr>
      <vt:lpstr>Christophe a une chemise blanche</vt:lpstr>
      <vt:lpstr>Totof i a éne blanke kémise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 de picard débutant</dc:title>
  <dc:creator>Olivier ENGELAERE</dc:creator>
  <cp:lastModifiedBy>Olivier ENGELAERE</cp:lastModifiedBy>
  <cp:revision>13</cp:revision>
  <cp:lastPrinted>2021-10-05T15:51:03Z</cp:lastPrinted>
  <dcterms:created xsi:type="dcterms:W3CDTF">2021-09-07T13:00:16Z</dcterms:created>
  <dcterms:modified xsi:type="dcterms:W3CDTF">2025-04-10T11:33:18Z</dcterms:modified>
</cp:coreProperties>
</file>