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78" r:id="rId3"/>
    <p:sldId id="379" r:id="rId4"/>
    <p:sldId id="392" r:id="rId5"/>
    <p:sldId id="393" r:id="rId6"/>
    <p:sldId id="394" r:id="rId7"/>
    <p:sldId id="395" r:id="rId8"/>
    <p:sldId id="396" r:id="rId9"/>
    <p:sldId id="397" r:id="rId10"/>
    <p:sldId id="398" r:id="rId11"/>
    <p:sldId id="420" r:id="rId12"/>
    <p:sldId id="423" r:id="rId13"/>
    <p:sldId id="432" r:id="rId14"/>
    <p:sldId id="390" r:id="rId15"/>
    <p:sldId id="391" r:id="rId16"/>
    <p:sldId id="424" r:id="rId17"/>
    <p:sldId id="380" r:id="rId18"/>
    <p:sldId id="425" r:id="rId19"/>
    <p:sldId id="381" r:id="rId20"/>
    <p:sldId id="426" r:id="rId21"/>
    <p:sldId id="383" r:id="rId22"/>
    <p:sldId id="427" r:id="rId23"/>
    <p:sldId id="384" r:id="rId24"/>
    <p:sldId id="428" r:id="rId25"/>
    <p:sldId id="387" r:id="rId26"/>
    <p:sldId id="429" r:id="rId27"/>
    <p:sldId id="388" r:id="rId28"/>
    <p:sldId id="430" r:id="rId29"/>
    <p:sldId id="422" r:id="rId30"/>
    <p:sldId id="431" r:id="rId31"/>
    <p:sldId id="433" r:id="rId32"/>
    <p:sldId id="434" r:id="rId33"/>
    <p:sldId id="435" r:id="rId34"/>
    <p:sldId id="436" r:id="rId35"/>
    <p:sldId id="438" r:id="rId36"/>
    <p:sldId id="437" r:id="rId37"/>
  </p:sldIdLst>
  <p:sldSz cx="12192000" cy="6858000"/>
  <p:notesSz cx="7315200" cy="9601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96971D-3297-4645-8715-BB676603CC27}" v="15" dt="2025-03-13T12:27:01.3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3" autoAdjust="0"/>
    <p:restoredTop sz="96137"/>
  </p:normalViewPr>
  <p:slideViewPr>
    <p:cSldViewPr snapToGrid="0">
      <p:cViewPr varScale="1">
        <p:scale>
          <a:sx n="122" d="100"/>
          <a:sy n="122" d="100"/>
        </p:scale>
        <p:origin x="2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ier ENGELAERE" userId="3c1a666d-58ae-4cd9-a6a1-aca886877998" providerId="ADAL" clId="{D396971D-3297-4645-8715-BB676603CC27}"/>
    <pc:docChg chg="custSel modSld">
      <pc:chgData name="Olivier ENGELAERE" userId="3c1a666d-58ae-4cd9-a6a1-aca886877998" providerId="ADAL" clId="{D396971D-3297-4645-8715-BB676603CC27}" dt="2025-03-13T12:27:01.307" v="201" actId="20577"/>
      <pc:docMkLst>
        <pc:docMk/>
      </pc:docMkLst>
      <pc:sldChg chg="modSp">
        <pc:chgData name="Olivier ENGELAERE" userId="3c1a666d-58ae-4cd9-a6a1-aca886877998" providerId="ADAL" clId="{D396971D-3297-4645-8715-BB676603CC27}" dt="2025-03-13T12:27:01.307" v="201" actId="20577"/>
        <pc:sldMkLst>
          <pc:docMk/>
          <pc:sldMk cId="2091999331" sldId="256"/>
        </pc:sldMkLst>
        <pc:spChg chg="mod">
          <ac:chgData name="Olivier ENGELAERE" userId="3c1a666d-58ae-4cd9-a6a1-aca886877998" providerId="ADAL" clId="{D396971D-3297-4645-8715-BB676603CC27}" dt="2025-03-13T12:27:01.307" v="201" actId="20577"/>
          <ac:spMkLst>
            <pc:docMk/>
            <pc:sldMk cId="2091999331" sldId="256"/>
            <ac:spMk id="2" creationId="{15CB9FE2-F317-4F1C-8DD1-7825C4350B9D}"/>
          </ac:spMkLst>
        </pc:spChg>
        <pc:spChg chg="mod">
          <ac:chgData name="Olivier ENGELAERE" userId="3c1a666d-58ae-4cd9-a6a1-aca886877998" providerId="ADAL" clId="{D396971D-3297-4645-8715-BB676603CC27}" dt="2025-03-13T11:01:38.359" v="12" actId="20577"/>
          <ac:spMkLst>
            <pc:docMk/>
            <pc:sldMk cId="2091999331" sldId="256"/>
            <ac:spMk id="3" creationId="{205434F1-4F31-4824-BC65-9AD27BBB76E4}"/>
          </ac:spMkLst>
        </pc:spChg>
      </pc:sldChg>
      <pc:sldChg chg="modSp mod">
        <pc:chgData name="Olivier ENGELAERE" userId="3c1a666d-58ae-4cd9-a6a1-aca886877998" providerId="ADAL" clId="{D396971D-3297-4645-8715-BB676603CC27}" dt="2025-03-13T11:05:05.363" v="174" actId="20577"/>
        <pc:sldMkLst>
          <pc:docMk/>
          <pc:sldMk cId="2912805136" sldId="381"/>
        </pc:sldMkLst>
        <pc:spChg chg="mod">
          <ac:chgData name="Olivier ENGELAERE" userId="3c1a666d-58ae-4cd9-a6a1-aca886877998" providerId="ADAL" clId="{D396971D-3297-4645-8715-BB676603CC27}" dt="2025-03-13T11:05:05.363" v="174" actId="20577"/>
          <ac:spMkLst>
            <pc:docMk/>
            <pc:sldMk cId="2912805136" sldId="381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D396971D-3297-4645-8715-BB676603CC27}" dt="2025-03-13T11:05:41.017" v="195" actId="20577"/>
        <pc:sldMkLst>
          <pc:docMk/>
          <pc:sldMk cId="737380" sldId="384"/>
        </pc:sldMkLst>
        <pc:spChg chg="mod">
          <ac:chgData name="Olivier ENGELAERE" userId="3c1a666d-58ae-4cd9-a6a1-aca886877998" providerId="ADAL" clId="{D396971D-3297-4645-8715-BB676603CC27}" dt="2025-03-13T11:05:41.017" v="195" actId="20577"/>
          <ac:spMkLst>
            <pc:docMk/>
            <pc:sldMk cId="737380" sldId="384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D396971D-3297-4645-8715-BB676603CC27}" dt="2025-03-13T11:01:51.409" v="20" actId="20577"/>
        <pc:sldMkLst>
          <pc:docMk/>
          <pc:sldMk cId="3652549474" sldId="393"/>
        </pc:sldMkLst>
        <pc:spChg chg="mod">
          <ac:chgData name="Olivier ENGELAERE" userId="3c1a666d-58ae-4cd9-a6a1-aca886877998" providerId="ADAL" clId="{D396971D-3297-4645-8715-BB676603CC27}" dt="2025-03-13T11:01:51.409" v="20" actId="20577"/>
          <ac:spMkLst>
            <pc:docMk/>
            <pc:sldMk cId="3652549474" sldId="393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D396971D-3297-4645-8715-BB676603CC27}" dt="2025-03-13T11:03:25.506" v="124" actId="20577"/>
        <pc:sldMkLst>
          <pc:docMk/>
          <pc:sldMk cId="1758746098" sldId="394"/>
        </pc:sldMkLst>
        <pc:spChg chg="mod">
          <ac:chgData name="Olivier ENGELAERE" userId="3c1a666d-58ae-4cd9-a6a1-aca886877998" providerId="ADAL" clId="{D396971D-3297-4645-8715-BB676603CC27}" dt="2025-03-13T11:03:25.506" v="124" actId="20577"/>
          <ac:spMkLst>
            <pc:docMk/>
            <pc:sldMk cId="1758746098" sldId="394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D396971D-3297-4645-8715-BB676603CC27}" dt="2025-03-13T11:03:59.826" v="132" actId="20577"/>
        <pc:sldMkLst>
          <pc:docMk/>
          <pc:sldMk cId="365317968" sldId="398"/>
        </pc:sldMkLst>
        <pc:spChg chg="mod">
          <ac:chgData name="Olivier ENGELAERE" userId="3c1a666d-58ae-4cd9-a6a1-aca886877998" providerId="ADAL" clId="{D396971D-3297-4645-8715-BB676603CC27}" dt="2025-03-13T11:03:59.826" v="132" actId="20577"/>
          <ac:spMkLst>
            <pc:docMk/>
            <pc:sldMk cId="365317968" sldId="398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D396971D-3297-4645-8715-BB676603CC27}" dt="2025-03-13T11:04:06.896" v="133" actId="20577"/>
        <pc:sldMkLst>
          <pc:docMk/>
          <pc:sldMk cId="427762864" sldId="420"/>
        </pc:sldMkLst>
        <pc:spChg chg="mod">
          <ac:chgData name="Olivier ENGELAERE" userId="3c1a666d-58ae-4cd9-a6a1-aca886877998" providerId="ADAL" clId="{D396971D-3297-4645-8715-BB676603CC27}" dt="2025-03-13T11:04:06.896" v="133" actId="20577"/>
          <ac:spMkLst>
            <pc:docMk/>
            <pc:sldMk cId="427762864" sldId="420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D396971D-3297-4645-8715-BB676603CC27}" dt="2025-03-13T11:05:10.210" v="182" actId="20577"/>
        <pc:sldMkLst>
          <pc:docMk/>
          <pc:sldMk cId="535953575" sldId="426"/>
        </pc:sldMkLst>
        <pc:spChg chg="mod">
          <ac:chgData name="Olivier ENGELAERE" userId="3c1a666d-58ae-4cd9-a6a1-aca886877998" providerId="ADAL" clId="{D396971D-3297-4645-8715-BB676603CC27}" dt="2025-03-13T11:05:10.210" v="182" actId="20577"/>
          <ac:spMkLst>
            <pc:docMk/>
            <pc:sldMk cId="535953575" sldId="426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D396971D-3297-4645-8715-BB676603CC27}" dt="2025-03-13T11:05:45.086" v="198" actId="20577"/>
        <pc:sldMkLst>
          <pc:docMk/>
          <pc:sldMk cId="1742407298" sldId="428"/>
        </pc:sldMkLst>
        <pc:spChg chg="mod">
          <ac:chgData name="Olivier ENGELAERE" userId="3c1a666d-58ae-4cd9-a6a1-aca886877998" providerId="ADAL" clId="{D396971D-3297-4645-8715-BB676603CC27}" dt="2025-03-13T11:05:45.086" v="198" actId="20577"/>
          <ac:spMkLst>
            <pc:docMk/>
            <pc:sldMk cId="1742407298" sldId="428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D396971D-3297-4645-8715-BB676603CC27}" dt="2025-03-13T11:06:17.405" v="199" actId="20577"/>
        <pc:sldMkLst>
          <pc:docMk/>
          <pc:sldMk cId="4148838831" sldId="429"/>
        </pc:sldMkLst>
        <pc:spChg chg="mod">
          <ac:chgData name="Olivier ENGELAERE" userId="3c1a666d-58ae-4cd9-a6a1-aca886877998" providerId="ADAL" clId="{D396971D-3297-4645-8715-BB676603CC27}" dt="2025-03-13T11:06:17.405" v="199" actId="20577"/>
          <ac:spMkLst>
            <pc:docMk/>
            <pc:sldMk cId="4148838831" sldId="429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D396971D-3297-4645-8715-BB676603CC27}" dt="2025-03-13T11:04:34.759" v="141" actId="20577"/>
        <pc:sldMkLst>
          <pc:docMk/>
          <pc:sldMk cId="2210532284" sldId="432"/>
        </pc:sldMkLst>
        <pc:spChg chg="mod">
          <ac:chgData name="Olivier ENGELAERE" userId="3c1a666d-58ae-4cd9-a6a1-aca886877998" providerId="ADAL" clId="{D396971D-3297-4645-8715-BB676603CC27}" dt="2025-03-13T11:04:34.759" v="141" actId="20577"/>
          <ac:spMkLst>
            <pc:docMk/>
            <pc:sldMk cId="2210532284" sldId="432"/>
            <ac:spMk id="2" creationId="{DD2A276C-2E9E-4EC4-9D17-6D889831254C}"/>
          </ac:spMkLst>
        </pc:spChg>
      </pc:sldChg>
    </pc:docChg>
  </pc:docChgLst>
  <pc:docChgLst>
    <pc:chgData name="Olivier ENGELAERE" userId="3c1a666d-58ae-4cd9-a6a1-aca886877998" providerId="ADAL" clId="{D4DD8F49-0CD5-AF4F-8790-38ED07B2E32F}"/>
    <pc:docChg chg="custSel addSld modSld sldOrd">
      <pc:chgData name="Olivier ENGELAERE" userId="3c1a666d-58ae-4cd9-a6a1-aca886877998" providerId="ADAL" clId="{D4DD8F49-0CD5-AF4F-8790-38ED07B2E32F}" dt="2024-03-28T08:21:21.864" v="687" actId="1076"/>
      <pc:docMkLst>
        <pc:docMk/>
      </pc:docMkLst>
      <pc:sldChg chg="modSp">
        <pc:chgData name="Olivier ENGELAERE" userId="3c1a666d-58ae-4cd9-a6a1-aca886877998" providerId="ADAL" clId="{D4DD8F49-0CD5-AF4F-8790-38ED07B2E32F}" dt="2024-03-28T08:09:06.845" v="18" actId="20577"/>
        <pc:sldMkLst>
          <pc:docMk/>
          <pc:sldMk cId="2091999331" sldId="256"/>
        </pc:sldMkLst>
      </pc:sldChg>
      <pc:sldChg chg="modSp mod">
        <pc:chgData name="Olivier ENGELAERE" userId="3c1a666d-58ae-4cd9-a6a1-aca886877998" providerId="ADAL" clId="{D4DD8F49-0CD5-AF4F-8790-38ED07B2E32F}" dt="2024-03-28T08:09:10.614" v="21" actId="20577"/>
        <pc:sldMkLst>
          <pc:docMk/>
          <pc:sldMk cId="1166508593" sldId="379"/>
        </pc:sldMkLst>
      </pc:sldChg>
      <pc:sldChg chg="modSp mod">
        <pc:chgData name="Olivier ENGELAERE" userId="3c1a666d-58ae-4cd9-a6a1-aca886877998" providerId="ADAL" clId="{D4DD8F49-0CD5-AF4F-8790-38ED07B2E32F}" dt="2024-03-28T08:12:14.065" v="166" actId="20577"/>
        <pc:sldMkLst>
          <pc:docMk/>
          <pc:sldMk cId="2912805136" sldId="381"/>
        </pc:sldMkLst>
      </pc:sldChg>
      <pc:sldChg chg="modSp mod">
        <pc:chgData name="Olivier ENGELAERE" userId="3c1a666d-58ae-4cd9-a6a1-aca886877998" providerId="ADAL" clId="{D4DD8F49-0CD5-AF4F-8790-38ED07B2E32F}" dt="2024-03-28T08:12:45.521" v="192" actId="21"/>
        <pc:sldMkLst>
          <pc:docMk/>
          <pc:sldMk cId="2546934713" sldId="383"/>
        </pc:sldMkLst>
      </pc:sldChg>
      <pc:sldChg chg="modSp mod">
        <pc:chgData name="Olivier ENGELAERE" userId="3c1a666d-58ae-4cd9-a6a1-aca886877998" providerId="ADAL" clId="{D4DD8F49-0CD5-AF4F-8790-38ED07B2E32F}" dt="2024-03-28T08:13:13.789" v="231" actId="20577"/>
        <pc:sldMkLst>
          <pc:docMk/>
          <pc:sldMk cId="737380" sldId="384"/>
        </pc:sldMkLst>
      </pc:sldChg>
      <pc:sldChg chg="modSp mod">
        <pc:chgData name="Olivier ENGELAERE" userId="3c1a666d-58ae-4cd9-a6a1-aca886877998" providerId="ADAL" clId="{D4DD8F49-0CD5-AF4F-8790-38ED07B2E32F}" dt="2024-03-28T08:13:46.665" v="248" actId="27636"/>
        <pc:sldMkLst>
          <pc:docMk/>
          <pc:sldMk cId="2485400838" sldId="387"/>
        </pc:sldMkLst>
      </pc:sldChg>
      <pc:sldChg chg="modSp mod">
        <pc:chgData name="Olivier ENGELAERE" userId="3c1a666d-58ae-4cd9-a6a1-aca886877998" providerId="ADAL" clId="{D4DD8F49-0CD5-AF4F-8790-38ED07B2E32F}" dt="2024-03-28T08:14:36.481" v="309" actId="20577"/>
        <pc:sldMkLst>
          <pc:docMk/>
          <pc:sldMk cId="2008598926" sldId="388"/>
        </pc:sldMkLst>
      </pc:sldChg>
      <pc:sldChg chg="modSp mod">
        <pc:chgData name="Olivier ENGELAERE" userId="3c1a666d-58ae-4cd9-a6a1-aca886877998" providerId="ADAL" clId="{D4DD8F49-0CD5-AF4F-8790-38ED07B2E32F}" dt="2024-03-28T08:11:49.315" v="130" actId="20577"/>
        <pc:sldMkLst>
          <pc:docMk/>
          <pc:sldMk cId="1794873279" sldId="391"/>
        </pc:sldMkLst>
      </pc:sldChg>
      <pc:sldChg chg="modSp mod">
        <pc:chgData name="Olivier ENGELAERE" userId="3c1a666d-58ae-4cd9-a6a1-aca886877998" providerId="ADAL" clId="{D4DD8F49-0CD5-AF4F-8790-38ED07B2E32F}" dt="2024-03-28T08:09:18.399" v="24" actId="20577"/>
        <pc:sldMkLst>
          <pc:docMk/>
          <pc:sldMk cId="3652549474" sldId="393"/>
        </pc:sldMkLst>
      </pc:sldChg>
      <pc:sldChg chg="modSp mod">
        <pc:chgData name="Olivier ENGELAERE" userId="3c1a666d-58ae-4cd9-a6a1-aca886877998" providerId="ADAL" clId="{D4DD8F49-0CD5-AF4F-8790-38ED07B2E32F}" dt="2024-03-28T08:09:35.234" v="39" actId="20577"/>
        <pc:sldMkLst>
          <pc:docMk/>
          <pc:sldMk cId="1758746098" sldId="394"/>
        </pc:sldMkLst>
      </pc:sldChg>
      <pc:sldChg chg="modSp mod">
        <pc:chgData name="Olivier ENGELAERE" userId="3c1a666d-58ae-4cd9-a6a1-aca886877998" providerId="ADAL" clId="{D4DD8F49-0CD5-AF4F-8790-38ED07B2E32F}" dt="2024-03-28T08:09:58.010" v="42" actId="20577"/>
        <pc:sldMkLst>
          <pc:docMk/>
          <pc:sldMk cId="1167683973" sldId="396"/>
        </pc:sldMkLst>
      </pc:sldChg>
      <pc:sldChg chg="modSp mod">
        <pc:chgData name="Olivier ENGELAERE" userId="3c1a666d-58ae-4cd9-a6a1-aca886877998" providerId="ADAL" clId="{D4DD8F49-0CD5-AF4F-8790-38ED07B2E32F}" dt="2024-03-28T08:15:19.953" v="378" actId="20577"/>
        <pc:sldMkLst>
          <pc:docMk/>
          <pc:sldMk cId="3896412169" sldId="422"/>
        </pc:sldMkLst>
      </pc:sldChg>
      <pc:sldChg chg="modSp mod">
        <pc:chgData name="Olivier ENGELAERE" userId="3c1a666d-58ae-4cd9-a6a1-aca886877998" providerId="ADAL" clId="{D4DD8F49-0CD5-AF4F-8790-38ED07B2E32F}" dt="2024-03-28T08:10:44.308" v="81" actId="20577"/>
        <pc:sldMkLst>
          <pc:docMk/>
          <pc:sldMk cId="1851164065" sldId="423"/>
        </pc:sldMkLst>
      </pc:sldChg>
      <pc:sldChg chg="modSp mod">
        <pc:chgData name="Olivier ENGELAERE" userId="3c1a666d-58ae-4cd9-a6a1-aca886877998" providerId="ADAL" clId="{D4DD8F49-0CD5-AF4F-8790-38ED07B2E32F}" dt="2024-03-28T08:11:57.463" v="150" actId="20577"/>
        <pc:sldMkLst>
          <pc:docMk/>
          <pc:sldMk cId="1992973506" sldId="424"/>
        </pc:sldMkLst>
      </pc:sldChg>
      <pc:sldChg chg="modSp mod">
        <pc:chgData name="Olivier ENGELAERE" userId="3c1a666d-58ae-4cd9-a6a1-aca886877998" providerId="ADAL" clId="{D4DD8F49-0CD5-AF4F-8790-38ED07B2E32F}" dt="2024-03-28T08:12:21.285" v="172" actId="20577"/>
        <pc:sldMkLst>
          <pc:docMk/>
          <pc:sldMk cId="535953575" sldId="426"/>
        </pc:sldMkLst>
      </pc:sldChg>
      <pc:sldChg chg="modSp mod">
        <pc:chgData name="Olivier ENGELAERE" userId="3c1a666d-58ae-4cd9-a6a1-aca886877998" providerId="ADAL" clId="{D4DD8F49-0CD5-AF4F-8790-38ED07B2E32F}" dt="2024-03-28T08:12:54.060" v="203" actId="20577"/>
        <pc:sldMkLst>
          <pc:docMk/>
          <pc:sldMk cId="2921782541" sldId="427"/>
        </pc:sldMkLst>
      </pc:sldChg>
      <pc:sldChg chg="modSp mod">
        <pc:chgData name="Olivier ENGELAERE" userId="3c1a666d-58ae-4cd9-a6a1-aca886877998" providerId="ADAL" clId="{D4DD8F49-0CD5-AF4F-8790-38ED07B2E32F}" dt="2024-03-28T08:13:21.984" v="246" actId="20577"/>
        <pc:sldMkLst>
          <pc:docMk/>
          <pc:sldMk cId="1742407298" sldId="428"/>
        </pc:sldMkLst>
      </pc:sldChg>
      <pc:sldChg chg="modSp mod">
        <pc:chgData name="Olivier ENGELAERE" userId="3c1a666d-58ae-4cd9-a6a1-aca886877998" providerId="ADAL" clId="{D4DD8F49-0CD5-AF4F-8790-38ED07B2E32F}" dt="2024-03-28T08:14:06.474" v="263" actId="20577"/>
        <pc:sldMkLst>
          <pc:docMk/>
          <pc:sldMk cId="4148838831" sldId="429"/>
        </pc:sldMkLst>
      </pc:sldChg>
      <pc:sldChg chg="modSp mod">
        <pc:chgData name="Olivier ENGELAERE" userId="3c1a666d-58ae-4cd9-a6a1-aca886877998" providerId="ADAL" clId="{D4DD8F49-0CD5-AF4F-8790-38ED07B2E32F}" dt="2024-03-28T08:14:53.302" v="370" actId="20577"/>
        <pc:sldMkLst>
          <pc:docMk/>
          <pc:sldMk cId="472555524" sldId="430"/>
        </pc:sldMkLst>
      </pc:sldChg>
      <pc:sldChg chg="modSp mod ord">
        <pc:chgData name="Olivier ENGELAERE" userId="3c1a666d-58ae-4cd9-a6a1-aca886877998" providerId="ADAL" clId="{D4DD8F49-0CD5-AF4F-8790-38ED07B2E32F}" dt="2024-03-28T08:16:10.908" v="381" actId="20578"/>
        <pc:sldMkLst>
          <pc:docMk/>
          <pc:sldMk cId="2709240712" sldId="431"/>
        </pc:sldMkLst>
      </pc:sldChg>
      <pc:sldChg chg="modSp add mod">
        <pc:chgData name="Olivier ENGELAERE" userId="3c1a666d-58ae-4cd9-a6a1-aca886877998" providerId="ADAL" clId="{D4DD8F49-0CD5-AF4F-8790-38ED07B2E32F}" dt="2024-03-28T08:11:08.947" v="115" actId="20577"/>
        <pc:sldMkLst>
          <pc:docMk/>
          <pc:sldMk cId="2210532284" sldId="432"/>
        </pc:sldMkLst>
      </pc:sldChg>
      <pc:sldChg chg="modSp add mod">
        <pc:chgData name="Olivier ENGELAERE" userId="3c1a666d-58ae-4cd9-a6a1-aca886877998" providerId="ADAL" clId="{D4DD8F49-0CD5-AF4F-8790-38ED07B2E32F}" dt="2024-03-28T08:19:43.894" v="542" actId="1076"/>
        <pc:sldMkLst>
          <pc:docMk/>
          <pc:sldMk cId="4275758122" sldId="433"/>
        </pc:sldMkLst>
      </pc:sldChg>
      <pc:sldChg chg="modSp add mod ord">
        <pc:chgData name="Olivier ENGELAERE" userId="3c1a666d-58ae-4cd9-a6a1-aca886877998" providerId="ADAL" clId="{D4DD8F49-0CD5-AF4F-8790-38ED07B2E32F}" dt="2024-03-28T08:19:50.155" v="544" actId="20578"/>
        <pc:sldMkLst>
          <pc:docMk/>
          <pc:sldMk cId="1406685314" sldId="434"/>
        </pc:sldMkLst>
      </pc:sldChg>
      <pc:sldChg chg="modSp add mod">
        <pc:chgData name="Olivier ENGELAERE" userId="3c1a666d-58ae-4cd9-a6a1-aca886877998" providerId="ADAL" clId="{D4DD8F49-0CD5-AF4F-8790-38ED07B2E32F}" dt="2024-03-28T08:20:19.795" v="583" actId="20577"/>
        <pc:sldMkLst>
          <pc:docMk/>
          <pc:sldMk cId="209956704" sldId="435"/>
        </pc:sldMkLst>
      </pc:sldChg>
      <pc:sldChg chg="modSp add mod">
        <pc:chgData name="Olivier ENGELAERE" userId="3c1a666d-58ae-4cd9-a6a1-aca886877998" providerId="ADAL" clId="{D4DD8F49-0CD5-AF4F-8790-38ED07B2E32F}" dt="2024-03-28T08:20:36.609" v="605" actId="20577"/>
        <pc:sldMkLst>
          <pc:docMk/>
          <pc:sldMk cId="1909971161" sldId="436"/>
        </pc:sldMkLst>
      </pc:sldChg>
      <pc:sldChg chg="modSp add mod">
        <pc:chgData name="Olivier ENGELAERE" userId="3c1a666d-58ae-4cd9-a6a1-aca886877998" providerId="ADAL" clId="{D4DD8F49-0CD5-AF4F-8790-38ED07B2E32F}" dt="2024-03-28T08:21:21.864" v="687" actId="1076"/>
        <pc:sldMkLst>
          <pc:docMk/>
          <pc:sldMk cId="3735258117" sldId="437"/>
        </pc:sldMkLst>
      </pc:sldChg>
      <pc:sldChg chg="modSp add mod ord">
        <pc:chgData name="Olivier ENGELAERE" userId="3c1a666d-58ae-4cd9-a6a1-aca886877998" providerId="ADAL" clId="{D4DD8F49-0CD5-AF4F-8790-38ED07B2E32F}" dt="2024-03-28T08:21:08.384" v="657" actId="20578"/>
        <pc:sldMkLst>
          <pc:docMk/>
          <pc:sldMk cId="3531662553" sldId="43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52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7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2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733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1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5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5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0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9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3/13/25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72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0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3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20531C6-78EB-4C0F-AD9D-C9608B1E79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35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5CB9FE2-F317-4F1C-8DD1-7825C4350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fr-FR" sz="4800" dirty="0"/>
              <a:t>UPHF </a:t>
            </a:r>
            <a:br>
              <a:rPr lang="fr-FR" sz="4800"/>
            </a:br>
            <a:r>
              <a:rPr lang="fr-FR" sz="4800"/>
              <a:t>2025</a:t>
            </a:r>
            <a:endParaRPr lang="fr-FR" sz="48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05434F1-4F31-4824-BC65-9AD27BBB7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fr-FR" sz="2000" dirty="0"/>
              <a:t>Ch’13 </a:t>
            </a:r>
            <a:r>
              <a:rPr lang="fr-FR" sz="2000" dirty="0" err="1"/>
              <a:t>ed</a:t>
            </a:r>
            <a:r>
              <a:rPr lang="fr-FR" sz="2000" dirty="0"/>
              <a:t> </a:t>
            </a:r>
            <a:r>
              <a:rPr lang="fr-FR" sz="2000" dirty="0" err="1"/>
              <a:t>march</a:t>
            </a:r>
            <a:r>
              <a:rPr lang="fr-FR" sz="2000" dirty="0"/>
              <a:t> 2025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199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/>
              <a:t>El </a:t>
            </a:r>
            <a:r>
              <a:rPr lang="en-US" sz="6100" dirty="0" err="1"/>
              <a:t>cinsière</a:t>
            </a:r>
            <a:r>
              <a:rPr lang="en-US" sz="6100" dirty="0"/>
              <a:t> ale </a:t>
            </a:r>
            <a:r>
              <a:rPr lang="en-US" sz="6100" dirty="0" err="1"/>
              <a:t>kerke</a:t>
            </a:r>
            <a:r>
              <a:rPr lang="en-US" sz="6100" dirty="0"/>
              <a:t> in so in </a:t>
            </a:r>
            <a:r>
              <a:rPr lang="en-US" sz="6100" dirty="0" err="1"/>
              <a:t>piau</a:t>
            </a:r>
            <a:r>
              <a:rPr lang="en-US" sz="6100" dirty="0"/>
              <a:t> </a:t>
            </a:r>
            <a:r>
              <a:rPr lang="en-US" sz="6100" dirty="0" err="1"/>
              <a:t>d’berbis</a:t>
            </a:r>
            <a:r>
              <a:rPr lang="en-US" sz="6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317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/>
              <a:t>Quand </a:t>
            </a:r>
            <a:r>
              <a:rPr lang="en-US" sz="6100" dirty="0" err="1"/>
              <a:t>qu’i</a:t>
            </a:r>
            <a:r>
              <a:rPr lang="en-US" sz="6100" dirty="0"/>
              <a:t> </a:t>
            </a:r>
            <a:r>
              <a:rPr lang="en-US" sz="6100" dirty="0" err="1"/>
              <a:t>s’edvise</a:t>
            </a:r>
            <a:r>
              <a:rPr lang="en-US" sz="6100" dirty="0"/>
              <a:t> ed sin </a:t>
            </a:r>
            <a:r>
              <a:rPr lang="en-US" sz="6100" dirty="0" err="1"/>
              <a:t>batiau</a:t>
            </a:r>
            <a:r>
              <a:rPr lang="en-US" sz="6100" dirty="0"/>
              <a:t>, </a:t>
            </a:r>
            <a:r>
              <a:rPr lang="en-US" sz="6100" dirty="0" err="1"/>
              <a:t>i</a:t>
            </a:r>
            <a:r>
              <a:rPr lang="en-US" sz="6100" dirty="0"/>
              <a:t> </a:t>
            </a:r>
            <a:r>
              <a:rPr lang="en-US" sz="6100" dirty="0" err="1"/>
              <a:t>est</a:t>
            </a:r>
            <a:r>
              <a:rPr lang="en-US" sz="6100" dirty="0"/>
              <a:t> in </a:t>
            </a:r>
            <a:r>
              <a:rPr lang="en-US" sz="6100" dirty="0" err="1"/>
              <a:t>molé</a:t>
            </a:r>
            <a:r>
              <a:rPr lang="en-US" sz="6100" dirty="0"/>
              <a:t> </a:t>
            </a:r>
            <a:r>
              <a:rPr lang="en-US" sz="6100" dirty="0" err="1"/>
              <a:t>imbléyeu</a:t>
            </a:r>
            <a:r>
              <a:rPr lang="en-US" sz="6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762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/>
              <a:t>Chés</a:t>
            </a:r>
            <a:r>
              <a:rPr lang="en-US" sz="6100" dirty="0"/>
              <a:t> </a:t>
            </a:r>
            <a:r>
              <a:rPr lang="en-US" sz="6100" dirty="0" err="1"/>
              <a:t>codins</a:t>
            </a:r>
            <a:r>
              <a:rPr lang="en-US" sz="6100" dirty="0"/>
              <a:t>, in </a:t>
            </a:r>
            <a:r>
              <a:rPr lang="en-US" sz="6100" dirty="0" err="1"/>
              <a:t>n’esz</a:t>
            </a:r>
            <a:r>
              <a:rPr lang="en-US" sz="6100" dirty="0"/>
              <a:t> </a:t>
            </a:r>
            <a:r>
              <a:rPr lang="en-US" sz="6100" dirty="0" err="1"/>
              <a:t>intind</a:t>
            </a:r>
            <a:r>
              <a:rPr lang="en-US" sz="6100" dirty="0"/>
              <a:t> </a:t>
            </a:r>
            <a:r>
              <a:rPr lang="en-US" sz="6100" dirty="0" err="1"/>
              <a:t>janmais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1851164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/>
              <a:t>El </a:t>
            </a:r>
            <a:r>
              <a:rPr lang="en-US" sz="6100" dirty="0" err="1"/>
              <a:t>vake</a:t>
            </a:r>
            <a:r>
              <a:rPr lang="en-US" sz="6100" dirty="0"/>
              <a:t> ale cache </a:t>
            </a:r>
            <a:r>
              <a:rPr lang="en-US" sz="6100" dirty="0" err="1"/>
              <a:t>ti</a:t>
            </a:r>
            <a:r>
              <a:rPr lang="en-US" sz="6100" dirty="0"/>
              <a:t> après sin </a:t>
            </a:r>
            <a:r>
              <a:rPr lang="en-US" sz="6100" dirty="0" err="1"/>
              <a:t>viau</a:t>
            </a:r>
            <a:r>
              <a:rPr lang="en-US" sz="61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210532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F8BE8D97-F874-4B53-A284-CD2D830F06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93" b="2645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049B67F-5FFF-4E36-A512-EEB728601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 err="1">
                <a:solidFill>
                  <a:schemeClr val="bg1"/>
                </a:solidFill>
              </a:rPr>
              <a:t>Traduire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en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picard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135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>
                <a:effectLst/>
              </a:rPr>
              <a:t>Je suis content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1794873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Ej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su</a:t>
            </a:r>
            <a:r>
              <a:rPr lang="en-US" sz="6100" dirty="0"/>
              <a:t> </a:t>
            </a:r>
            <a:r>
              <a:rPr lang="en-US" sz="6100" dirty="0" err="1"/>
              <a:t>contint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1992973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C’est</a:t>
            </a:r>
            <a:r>
              <a:rPr lang="en-US" sz="6800" dirty="0">
                <a:effectLst/>
              </a:rPr>
              <a:t> ma grand-</a:t>
            </a:r>
            <a:r>
              <a:rPr lang="en-US" sz="6800" dirty="0" err="1">
                <a:effectLst/>
              </a:rPr>
              <a:t>mère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3351780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/>
              <a:t>Ch’est</a:t>
            </a:r>
            <a:r>
              <a:rPr lang="en-US" sz="6800" dirty="0"/>
              <a:t> </a:t>
            </a:r>
            <a:r>
              <a:rPr lang="en-US" sz="6800" dirty="0" err="1"/>
              <a:t>m’tayonne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2803150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773" y="1881966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Ta </a:t>
            </a:r>
            <a:r>
              <a:rPr lang="en-US" sz="6800" dirty="0" err="1"/>
              <a:t>cousine</a:t>
            </a:r>
            <a:r>
              <a:rPr lang="en-US" sz="6800" dirty="0"/>
              <a:t> </a:t>
            </a:r>
            <a:r>
              <a:rPr lang="en-US" sz="6800" dirty="0" err="1"/>
              <a:t>habite</a:t>
            </a:r>
            <a:r>
              <a:rPr lang="en-US" sz="6800" dirty="0"/>
              <a:t>-t-</a:t>
            </a:r>
            <a:r>
              <a:rPr lang="en-US" sz="6800" dirty="0" err="1"/>
              <a:t>elle</a:t>
            </a:r>
            <a:r>
              <a:rPr lang="en-US" sz="6800" dirty="0"/>
              <a:t> </a:t>
            </a:r>
            <a:r>
              <a:rPr lang="en-US" sz="6800" dirty="0" err="1"/>
              <a:t>en</a:t>
            </a:r>
            <a:r>
              <a:rPr lang="en-US" sz="6800" dirty="0"/>
              <a:t> Belgique ?</a:t>
            </a:r>
            <a:br>
              <a:rPr lang="en-US" sz="6800" dirty="0"/>
            </a:br>
            <a:r>
              <a:rPr lang="en-US" sz="6800" dirty="0"/>
              <a:t>(</a:t>
            </a:r>
            <a:r>
              <a:rPr lang="en-US" sz="6800" dirty="0" err="1"/>
              <a:t>Bergique</a:t>
            </a:r>
            <a:r>
              <a:rPr lang="en-US" sz="6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12805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A36A558-3862-47EB-8BDF-C289C9699A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656" b="952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B3F6E72-27E5-48A5-99C8-337870006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53" y="3091928"/>
            <a:ext cx="9078562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dirty="0" err="1"/>
              <a:t>Ercordage</a:t>
            </a:r>
            <a:endParaRPr lang="en-US" sz="6600" dirty="0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EED2CC-8079-42CE-8CC8-70DA384C0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553" y="5624945"/>
            <a:ext cx="9078562" cy="5929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800" b="1"/>
              <a:t>Traduisez en français</a:t>
            </a:r>
          </a:p>
        </p:txBody>
      </p:sp>
    </p:spTree>
    <p:extLst>
      <p:ext uri="{BB962C8B-B14F-4D97-AF65-F5344CB8AC3E}">
        <p14:creationId xmlns:p14="http://schemas.microsoft.com/office/powerpoint/2010/main" val="1301601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Ete </a:t>
            </a:r>
            <a:r>
              <a:rPr lang="en-US" sz="6800" dirty="0" err="1"/>
              <a:t>cousène</a:t>
            </a:r>
            <a:r>
              <a:rPr lang="en-US" sz="6800" dirty="0"/>
              <a:t> ale </a:t>
            </a:r>
            <a:r>
              <a:rPr lang="en-US" sz="6800" dirty="0" err="1"/>
              <a:t>reste</a:t>
            </a:r>
            <a:r>
              <a:rPr lang="en-US" sz="6800" dirty="0"/>
              <a:t> </a:t>
            </a:r>
            <a:r>
              <a:rPr lang="en-US" sz="6800" dirty="0" err="1"/>
              <a:t>ti</a:t>
            </a:r>
            <a:r>
              <a:rPr lang="en-US" sz="6800" dirty="0"/>
              <a:t> in </a:t>
            </a:r>
            <a:r>
              <a:rPr lang="en-US" sz="6800" dirty="0" err="1"/>
              <a:t>Bergique</a:t>
            </a:r>
            <a:r>
              <a:rPr lang="en-US" sz="68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5359535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La </a:t>
            </a:r>
            <a:r>
              <a:rPr lang="en-US" sz="6800" dirty="0" err="1"/>
              <a:t>fermière</a:t>
            </a:r>
            <a:r>
              <a:rPr lang="en-US" sz="6800" dirty="0"/>
              <a:t> </a:t>
            </a:r>
            <a:r>
              <a:rPr lang="en-US" sz="6800" dirty="0" err="1"/>
              <a:t>cherche</a:t>
            </a:r>
            <a:r>
              <a:rPr lang="en-US" sz="6800" dirty="0"/>
              <a:t> </a:t>
            </a:r>
            <a:r>
              <a:rPr lang="en-US" sz="6800" dirty="0" err="1"/>
              <a:t>ses</a:t>
            </a:r>
            <a:r>
              <a:rPr lang="en-US" sz="6800" dirty="0"/>
              <a:t> </a:t>
            </a:r>
            <a:r>
              <a:rPr lang="en-US" sz="6800" dirty="0" err="1"/>
              <a:t>poules</a:t>
            </a:r>
            <a:r>
              <a:rPr lang="en-US" sz="6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46934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El </a:t>
            </a:r>
            <a:r>
              <a:rPr lang="en-US" sz="6800" dirty="0" err="1"/>
              <a:t>cinsière</a:t>
            </a:r>
            <a:r>
              <a:rPr lang="en-US" sz="6800" dirty="0"/>
              <a:t> ale cache après </a:t>
            </a:r>
            <a:r>
              <a:rPr lang="en-US" sz="6800" dirty="0" err="1"/>
              <a:t>ses</a:t>
            </a:r>
            <a:r>
              <a:rPr lang="en-US" sz="6800" dirty="0"/>
              <a:t> </a:t>
            </a:r>
            <a:r>
              <a:rPr lang="en-US" sz="6800" dirty="0" err="1"/>
              <a:t>glènes</a:t>
            </a:r>
            <a:r>
              <a:rPr lang="en-US" sz="6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1782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Se </a:t>
            </a:r>
            <a:r>
              <a:rPr lang="en-US" sz="6800" dirty="0" err="1"/>
              <a:t>sont-elles</a:t>
            </a:r>
            <a:r>
              <a:rPr lang="en-US" sz="6800" dirty="0"/>
              <a:t> caches ?</a:t>
            </a:r>
          </a:p>
        </p:txBody>
      </p:sp>
    </p:spTree>
    <p:extLst>
      <p:ext uri="{BB962C8B-B14F-4D97-AF65-F5344CB8AC3E}">
        <p14:creationId xmlns:p14="http://schemas.microsoft.com/office/powerpoint/2010/main" val="737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Is </a:t>
            </a:r>
            <a:r>
              <a:rPr lang="en-US" sz="6800" dirty="0" err="1"/>
              <a:t>s’ont</a:t>
            </a:r>
            <a:r>
              <a:rPr lang="en-US" sz="6800" dirty="0"/>
              <a:t> </a:t>
            </a:r>
            <a:r>
              <a:rPr lang="en-US" sz="6800" dirty="0" err="1"/>
              <a:t>ti</a:t>
            </a:r>
            <a:r>
              <a:rPr lang="en-US" sz="6800" dirty="0"/>
              <a:t> </a:t>
            </a:r>
            <a:r>
              <a:rPr lang="en-US" sz="6800" dirty="0" err="1"/>
              <a:t>muché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17424072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1966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Sur la photo </a:t>
            </a:r>
            <a:r>
              <a:rPr lang="en-US" sz="6800" dirty="0" err="1"/>
              <a:t>tu</a:t>
            </a:r>
            <a:r>
              <a:rPr lang="en-US" sz="6800" dirty="0"/>
              <a:t> es à droite de </a:t>
            </a:r>
            <a:r>
              <a:rPr lang="en-US" sz="6800" dirty="0" err="1"/>
              <a:t>notre</a:t>
            </a:r>
            <a:r>
              <a:rPr lang="en-US" sz="6800" dirty="0"/>
              <a:t> petit-</a:t>
            </a:r>
            <a:r>
              <a:rPr lang="en-US" sz="6800" dirty="0" err="1"/>
              <a:t>fils</a:t>
            </a:r>
            <a:r>
              <a:rPr lang="en-US" sz="6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5400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1966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/>
              <a:t>Dzeur</a:t>
            </a:r>
            <a:r>
              <a:rPr lang="en-US" sz="6800" dirty="0"/>
              <a:t> </a:t>
            </a:r>
            <a:r>
              <a:rPr lang="en-US" sz="6800" dirty="0" err="1"/>
              <a:t>el</a:t>
            </a:r>
            <a:r>
              <a:rPr lang="en-US" sz="6800" dirty="0"/>
              <a:t> </a:t>
            </a:r>
            <a:r>
              <a:rPr lang="en-US" sz="6800" dirty="0" err="1"/>
              <a:t>foto</a:t>
            </a:r>
            <a:r>
              <a:rPr lang="en-US" sz="6800" dirty="0"/>
              <a:t> </a:t>
            </a:r>
            <a:r>
              <a:rPr lang="en-US" sz="6800" dirty="0" err="1"/>
              <a:t>t’es</a:t>
            </a:r>
            <a:r>
              <a:rPr lang="en-US" sz="6800" dirty="0"/>
              <a:t> t-à main droite ed nou </a:t>
            </a:r>
            <a:r>
              <a:rPr lang="en-US" sz="6800" dirty="0" err="1"/>
              <a:t>tiot</a:t>
            </a:r>
            <a:r>
              <a:rPr lang="en-US" sz="6800" dirty="0"/>
              <a:t> </a:t>
            </a:r>
            <a:r>
              <a:rPr lang="en-US" sz="6800" dirty="0" err="1"/>
              <a:t>fizu</a:t>
            </a:r>
            <a:r>
              <a:rPr lang="en-US" sz="6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88388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68944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Pas du tout ! Ce </a:t>
            </a:r>
            <a:r>
              <a:rPr lang="en-US" sz="6800" dirty="0" err="1">
                <a:effectLst/>
              </a:rPr>
              <a:t>n’est</a:t>
            </a:r>
            <a:r>
              <a:rPr lang="en-US" sz="6800" dirty="0">
                <a:effectLst/>
              </a:rPr>
              <a:t> pas </a:t>
            </a:r>
            <a:r>
              <a:rPr lang="en-US" sz="6800" dirty="0" err="1">
                <a:effectLst/>
              </a:rPr>
              <a:t>mon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père</a:t>
            </a:r>
            <a:r>
              <a:rPr lang="en-US" sz="6800" dirty="0">
                <a:effectLst/>
              </a:rPr>
              <a:t>, </a:t>
            </a:r>
            <a:r>
              <a:rPr lang="en-US" sz="6800" dirty="0" err="1">
                <a:effectLst/>
              </a:rPr>
              <a:t>c’est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mon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oncle</a:t>
            </a:r>
            <a:r>
              <a:rPr lang="en-US" sz="6800" dirty="0">
                <a:effectLst/>
              </a:rPr>
              <a:t>.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20085989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68944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Noufait</a:t>
            </a:r>
            <a:r>
              <a:rPr lang="en-US" sz="6800" dirty="0">
                <a:effectLst/>
              </a:rPr>
              <a:t> ! Cha </a:t>
            </a:r>
            <a:r>
              <a:rPr lang="en-US" sz="6800" dirty="0" err="1">
                <a:effectLst/>
              </a:rPr>
              <a:t>n’est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mie</a:t>
            </a:r>
            <a:r>
              <a:rPr lang="en-US" sz="6800" dirty="0">
                <a:effectLst/>
              </a:rPr>
              <a:t> min </a:t>
            </a:r>
            <a:r>
              <a:rPr lang="en-US" sz="6800" dirty="0" err="1">
                <a:effectLst/>
              </a:rPr>
              <a:t>père</a:t>
            </a:r>
            <a:r>
              <a:rPr lang="en-US" sz="6800" dirty="0">
                <a:effectLst/>
              </a:rPr>
              <a:t>, </a:t>
            </a:r>
            <a:r>
              <a:rPr lang="en-US" sz="6800" dirty="0" err="1">
                <a:effectLst/>
              </a:rPr>
              <a:t>ch’est</a:t>
            </a:r>
            <a:r>
              <a:rPr lang="en-US" sz="6800" dirty="0">
                <a:effectLst/>
              </a:rPr>
              <a:t> min </a:t>
            </a:r>
            <a:r>
              <a:rPr lang="en-US" sz="6800" dirty="0" err="1">
                <a:effectLst/>
              </a:rPr>
              <a:t>mononke</a:t>
            </a:r>
            <a:r>
              <a:rPr lang="en-US" sz="6800" dirty="0">
                <a:effectLst/>
              </a:rPr>
              <a:t>.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4725555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1966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Dans </a:t>
            </a:r>
            <a:r>
              <a:rPr lang="en-US" sz="6800" dirty="0" err="1">
                <a:effectLst/>
              </a:rPr>
              <a:t>une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famille</a:t>
            </a:r>
            <a:r>
              <a:rPr lang="en-US" sz="6800" dirty="0">
                <a:effectLst/>
              </a:rPr>
              <a:t>, on ne se </a:t>
            </a:r>
            <a:r>
              <a:rPr lang="en-US" sz="6800" dirty="0" err="1">
                <a:effectLst/>
              </a:rPr>
              <a:t>ressemble</a:t>
            </a:r>
            <a:r>
              <a:rPr lang="en-US" sz="6800" dirty="0">
                <a:effectLst/>
              </a:rPr>
              <a:t> pas </a:t>
            </a:r>
            <a:r>
              <a:rPr lang="en-US" sz="6800" dirty="0" err="1">
                <a:effectLst/>
              </a:rPr>
              <a:t>toujours</a:t>
            </a:r>
            <a:r>
              <a:rPr lang="en-US" sz="6800" dirty="0">
                <a:effectLst/>
              </a:rPr>
              <a:t>.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3896412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T’os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ti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gramint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d’ouvrache</a:t>
            </a:r>
            <a:r>
              <a:rPr lang="en-US" sz="6100" dirty="0">
                <a:effectLst/>
              </a:rPr>
              <a:t> ?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11665085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1966"/>
            <a:ext cx="10515600" cy="2248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Din </a:t>
            </a:r>
            <a:r>
              <a:rPr lang="en-US" sz="6800" dirty="0" err="1">
                <a:effectLst/>
              </a:rPr>
              <a:t>éne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famile</a:t>
            </a:r>
            <a:r>
              <a:rPr lang="en-US" sz="6800" dirty="0">
                <a:effectLst/>
              </a:rPr>
              <a:t>, in </a:t>
            </a:r>
            <a:r>
              <a:rPr lang="en-US" sz="6800" dirty="0" err="1">
                <a:effectLst/>
              </a:rPr>
              <a:t>n’s’ersanne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pon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toudis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27092407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7894"/>
            <a:ext cx="10515600" cy="23873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/>
              <a:t>Aimes-tu</a:t>
            </a:r>
            <a:r>
              <a:rPr lang="en-US" sz="6800" dirty="0"/>
              <a:t> manger du </a:t>
            </a:r>
            <a:r>
              <a:rPr lang="en-US" sz="6800" dirty="0" err="1"/>
              <a:t>poisson</a:t>
            </a:r>
            <a:r>
              <a:rPr lang="en-US" sz="68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42757581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6523"/>
            <a:ext cx="10515600" cy="379117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800" dirty="0" err="1"/>
              <a:t>T’os</a:t>
            </a:r>
            <a:r>
              <a:rPr lang="en-US" sz="6800" dirty="0"/>
              <a:t> </a:t>
            </a:r>
            <a:r>
              <a:rPr lang="en-US" sz="6800" dirty="0" err="1"/>
              <a:t>ti</a:t>
            </a:r>
            <a:r>
              <a:rPr lang="en-US" sz="6800" dirty="0"/>
              <a:t> </a:t>
            </a:r>
            <a:r>
              <a:rPr lang="en-US" sz="6800" dirty="0" err="1"/>
              <a:t>kér</a:t>
            </a:r>
            <a:r>
              <a:rPr lang="en-US" sz="6800" dirty="0"/>
              <a:t> </a:t>
            </a:r>
            <a:r>
              <a:rPr lang="en-US" sz="6800" dirty="0" err="1"/>
              <a:t>minger</a:t>
            </a:r>
            <a:r>
              <a:rPr lang="en-US" sz="6800" dirty="0"/>
              <a:t> du </a:t>
            </a:r>
            <a:r>
              <a:rPr lang="en-US" sz="6800" dirty="0" err="1"/>
              <a:t>pichon</a:t>
            </a:r>
            <a:r>
              <a:rPr lang="en-US" sz="6800" dirty="0"/>
              <a:t> ?</a:t>
            </a:r>
            <a:br>
              <a:rPr lang="en-US" sz="6800" dirty="0"/>
            </a:br>
            <a:r>
              <a:rPr lang="en-US" sz="6800" dirty="0" err="1"/>
              <a:t>Jou</a:t>
            </a:r>
            <a:r>
              <a:rPr lang="en-US" sz="6800" dirty="0"/>
              <a:t> </a:t>
            </a:r>
            <a:r>
              <a:rPr lang="en-US" sz="6800" dirty="0" err="1"/>
              <a:t>qu’t’os</a:t>
            </a:r>
            <a:r>
              <a:rPr lang="en-US" sz="6800" dirty="0"/>
              <a:t> </a:t>
            </a:r>
            <a:r>
              <a:rPr lang="en-US" sz="6800" dirty="0" err="1"/>
              <a:t>kér</a:t>
            </a:r>
            <a:r>
              <a:rPr lang="en-US" sz="6800" dirty="0"/>
              <a:t> </a:t>
            </a:r>
            <a:r>
              <a:rPr lang="en-US" sz="6800" dirty="0" err="1"/>
              <a:t>minger</a:t>
            </a:r>
            <a:r>
              <a:rPr lang="en-US" sz="6800" dirty="0"/>
              <a:t> du </a:t>
            </a:r>
            <a:r>
              <a:rPr lang="en-US" sz="6800" dirty="0" err="1"/>
              <a:t>pichon</a:t>
            </a:r>
            <a:r>
              <a:rPr lang="en-US" sz="68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4066853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7894"/>
            <a:ext cx="10515600" cy="177728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Il a </a:t>
            </a:r>
            <a:r>
              <a:rPr lang="en-US" sz="6800" dirty="0" err="1"/>
              <a:t>une</a:t>
            </a:r>
            <a:r>
              <a:rPr lang="en-US" sz="6800" dirty="0"/>
              <a:t> voiture noire</a:t>
            </a:r>
          </a:p>
        </p:txBody>
      </p:sp>
    </p:spTree>
    <p:extLst>
      <p:ext uri="{BB962C8B-B14F-4D97-AF65-F5344CB8AC3E}">
        <p14:creationId xmlns:p14="http://schemas.microsoft.com/office/powerpoint/2010/main" val="2099567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7894"/>
            <a:ext cx="10515600" cy="177728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I a </a:t>
            </a:r>
            <a:r>
              <a:rPr lang="en-US" sz="6800" dirty="0" err="1"/>
              <a:t>éne</a:t>
            </a:r>
            <a:r>
              <a:rPr lang="en-US" sz="6800" dirty="0"/>
              <a:t> </a:t>
            </a:r>
            <a:r>
              <a:rPr lang="en-US" sz="6800" dirty="0" err="1"/>
              <a:t>noirte</a:t>
            </a:r>
            <a:r>
              <a:rPr lang="en-US" sz="6800" dirty="0"/>
              <a:t> </a:t>
            </a:r>
            <a:r>
              <a:rPr lang="en-US" sz="6800" dirty="0" err="1"/>
              <a:t>carète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19099711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7894"/>
            <a:ext cx="10515600" cy="177728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800" dirty="0" err="1"/>
              <a:t>Elles</a:t>
            </a:r>
            <a:r>
              <a:rPr lang="en-US" sz="6800" dirty="0"/>
              <a:t> </a:t>
            </a:r>
            <a:r>
              <a:rPr lang="en-US" sz="6800" dirty="0" err="1"/>
              <a:t>ont</a:t>
            </a:r>
            <a:r>
              <a:rPr lang="en-US" sz="6800" dirty="0"/>
              <a:t> des </a:t>
            </a:r>
            <a:r>
              <a:rPr lang="en-US" sz="6800" dirty="0" err="1"/>
              <a:t>chaussettes</a:t>
            </a:r>
            <a:r>
              <a:rPr lang="en-US" sz="6800" dirty="0"/>
              <a:t> </a:t>
            </a:r>
            <a:r>
              <a:rPr lang="en-US" sz="6800" dirty="0" err="1"/>
              <a:t>vertes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35316625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46987"/>
            <a:ext cx="10515600" cy="177728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800" dirty="0"/>
              <a:t>Is </a:t>
            </a:r>
            <a:r>
              <a:rPr lang="en-US" sz="6800" dirty="0" err="1"/>
              <a:t>ont</a:t>
            </a:r>
            <a:r>
              <a:rPr lang="en-US" sz="6800" dirty="0"/>
              <a:t> des </a:t>
            </a:r>
            <a:r>
              <a:rPr lang="en-US" sz="6800" dirty="0" err="1"/>
              <a:t>verdés</a:t>
            </a:r>
            <a:r>
              <a:rPr lang="en-US" sz="6800" dirty="0"/>
              <a:t> </a:t>
            </a:r>
            <a:r>
              <a:rPr lang="en-US" sz="6800" dirty="0" err="1"/>
              <a:t>cauchètes</a:t>
            </a:r>
            <a:r>
              <a:rPr lang="en-US" sz="6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5258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>
                <a:effectLst/>
              </a:rPr>
              <a:t>I </a:t>
            </a:r>
            <a:r>
              <a:rPr lang="en-US" sz="6100" dirty="0" err="1">
                <a:effectLst/>
              </a:rPr>
              <a:t>n’a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mie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janmais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resté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Arro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3813840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Os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ravisons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insanne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éne</a:t>
            </a:r>
            <a:r>
              <a:rPr lang="en-US" sz="6100" dirty="0">
                <a:effectLst/>
              </a:rPr>
              <a:t> </a:t>
            </a:r>
            <a:r>
              <a:rPr lang="en-US" sz="6100" dirty="0" err="1"/>
              <a:t>f</a:t>
            </a:r>
            <a:r>
              <a:rPr lang="en-US" sz="6100" dirty="0" err="1">
                <a:effectLst/>
              </a:rPr>
              <a:t>oto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d’nous</a:t>
            </a:r>
            <a:r>
              <a:rPr lang="en-US" sz="6100" dirty="0">
                <a:effectLst/>
              </a:rPr>
              <a:t> gins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3652549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/>
              <a:t>El c</a:t>
            </a:r>
            <a:r>
              <a:rPr lang="en-US" sz="6100" dirty="0">
                <a:effectLst/>
              </a:rPr>
              <a:t>at pi </a:t>
            </a:r>
            <a:r>
              <a:rPr lang="en-US" sz="6100" dirty="0" err="1"/>
              <a:t>l’</a:t>
            </a:r>
            <a:r>
              <a:rPr lang="en-US" sz="6100" dirty="0" err="1">
                <a:effectLst/>
              </a:rPr>
              <a:t>kien</a:t>
            </a:r>
            <a:r>
              <a:rPr lang="en-US" sz="6100" dirty="0">
                <a:effectLst/>
              </a:rPr>
              <a:t> is </a:t>
            </a:r>
            <a:r>
              <a:rPr lang="en-US" sz="6100" dirty="0" err="1">
                <a:effectLst/>
              </a:rPr>
              <a:t>s’ont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muché</a:t>
            </a:r>
            <a:r>
              <a:rPr lang="en-US" sz="6100" dirty="0">
                <a:effectLst/>
              </a:rPr>
              <a:t> din </a:t>
            </a:r>
            <a:r>
              <a:rPr lang="en-US" sz="6100" dirty="0" err="1">
                <a:effectLst/>
              </a:rPr>
              <a:t>ch’gardin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1758746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>
                <a:effectLst/>
              </a:rPr>
              <a:t>Mi, </a:t>
            </a:r>
            <a:r>
              <a:rPr lang="en-US" sz="6100" dirty="0" err="1">
                <a:effectLst/>
              </a:rPr>
              <a:t>j’o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kér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ches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maguètes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3251605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Emn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honme</a:t>
            </a:r>
            <a:r>
              <a:rPr lang="en-US" sz="6100" dirty="0">
                <a:effectLst/>
              </a:rPr>
              <a:t>, </a:t>
            </a:r>
            <a:r>
              <a:rPr lang="en-US" sz="6100" dirty="0" err="1">
                <a:effectLst/>
              </a:rPr>
              <a:t>ch’est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toudis</a:t>
            </a:r>
            <a:r>
              <a:rPr lang="en-US" sz="6100" dirty="0">
                <a:effectLst/>
              </a:rPr>
              <a:t> li </a:t>
            </a:r>
            <a:r>
              <a:rPr lang="en-US" sz="6100" dirty="0" err="1"/>
              <a:t>l</a:t>
            </a:r>
            <a:r>
              <a:rPr lang="en-US" sz="6100" dirty="0" err="1">
                <a:effectLst/>
              </a:rPr>
              <a:t>’preume</a:t>
            </a:r>
            <a:r>
              <a:rPr lang="en-US" sz="6100" dirty="0">
                <a:effectLst/>
              </a:rPr>
              <a:t> à </a:t>
            </a:r>
            <a:r>
              <a:rPr lang="en-US" sz="6100" dirty="0" err="1">
                <a:effectLst/>
              </a:rPr>
              <a:t>rintrer</a:t>
            </a:r>
            <a:r>
              <a:rPr lang="en-US" sz="6100" dirty="0">
                <a:effectLst/>
              </a:rPr>
              <a:t> à </a:t>
            </a:r>
            <a:r>
              <a:rPr lang="en-US" sz="6100" dirty="0" err="1">
                <a:effectLst/>
              </a:rPr>
              <a:t>nou</a:t>
            </a:r>
            <a:r>
              <a:rPr lang="en-US" sz="6100" dirty="0">
                <a:effectLst/>
              </a:rPr>
              <a:t> mason.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1167683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379" y="1983849"/>
            <a:ext cx="1083091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Ches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glénes</a:t>
            </a:r>
            <a:r>
              <a:rPr lang="en-US" sz="6100" dirty="0">
                <a:effectLst/>
              </a:rPr>
              <a:t> pi </a:t>
            </a:r>
            <a:r>
              <a:rPr lang="en-US" sz="6100" dirty="0" err="1">
                <a:effectLst/>
              </a:rPr>
              <a:t>ches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pouchins</a:t>
            </a:r>
            <a:r>
              <a:rPr lang="en-US" sz="6100" dirty="0">
                <a:effectLst/>
              </a:rPr>
              <a:t> is </a:t>
            </a:r>
            <a:r>
              <a:rPr lang="en-US" sz="6100" dirty="0" err="1">
                <a:effectLst/>
              </a:rPr>
              <a:t>sont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ti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insanne</a:t>
            </a:r>
            <a:r>
              <a:rPr lang="en-US" sz="6100" dirty="0">
                <a:effectLst/>
              </a:rPr>
              <a:t> ? </a:t>
            </a:r>
            <a:r>
              <a:rPr lang="en-US" sz="6100" dirty="0" err="1">
                <a:effectLst/>
              </a:rPr>
              <a:t>Sifait</a:t>
            </a:r>
            <a:r>
              <a:rPr lang="en-US" sz="6100" dirty="0">
                <a:effectLst/>
              </a:rPr>
              <a:t>, is </a:t>
            </a:r>
            <a:r>
              <a:rPr lang="en-US" sz="6100" dirty="0" err="1">
                <a:effectLst/>
              </a:rPr>
              <a:t>sont</a:t>
            </a:r>
            <a:r>
              <a:rPr lang="en-US" sz="6100" dirty="0">
                <a:effectLst/>
              </a:rPr>
              <a:t> din </a:t>
            </a:r>
            <a:r>
              <a:rPr lang="en-US" sz="6100" dirty="0" err="1">
                <a:effectLst/>
              </a:rPr>
              <a:t>l’cour</a:t>
            </a:r>
            <a:r>
              <a:rPr lang="en-US" sz="6100" dirty="0">
                <a:effectLst/>
              </a:rPr>
              <a:t>.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206909894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276</Words>
  <Application>Microsoft Macintosh PowerPoint</Application>
  <PresentationFormat>Grand écran</PresentationFormat>
  <Paragraphs>38</Paragraphs>
  <Slides>36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0" baseType="lpstr">
      <vt:lpstr>Arial</vt:lpstr>
      <vt:lpstr>Calibri</vt:lpstr>
      <vt:lpstr>Neue Haas Grotesk Text Pro</vt:lpstr>
      <vt:lpstr>AccentBoxVTI</vt:lpstr>
      <vt:lpstr>UPHF  2025</vt:lpstr>
      <vt:lpstr>Ercordage</vt:lpstr>
      <vt:lpstr>T’os ti gramint d’ouvrache ?</vt:lpstr>
      <vt:lpstr>I n’a mie janmais resté Arro</vt:lpstr>
      <vt:lpstr>Os ravisons insanne éne foto d’nous gins</vt:lpstr>
      <vt:lpstr>El cat pi l’kien is s’ont muché din ch’gardin</vt:lpstr>
      <vt:lpstr>Mi, j’o kér ches maguètes</vt:lpstr>
      <vt:lpstr>Emn honme, ch’est toudis li l’preume à rintrer à nou mason.</vt:lpstr>
      <vt:lpstr>Ches glénes pi ches pouchins is sont ti insanne ? Sifait, is sont din l’cour.</vt:lpstr>
      <vt:lpstr>El cinsière ale kerke in so in piau d’berbis.</vt:lpstr>
      <vt:lpstr>Quand qu’i s’edvise ed sin batiau, i est in molé imbléyeu.</vt:lpstr>
      <vt:lpstr>Chés codins, in n’esz intind janmais</vt:lpstr>
      <vt:lpstr>El vake ale cache ti après sin viau ?</vt:lpstr>
      <vt:lpstr>Traduire en picard</vt:lpstr>
      <vt:lpstr>Je suis content</vt:lpstr>
      <vt:lpstr>Ej su contint</vt:lpstr>
      <vt:lpstr>C’est ma grand-mère</vt:lpstr>
      <vt:lpstr>Ch’est m’tayonne</vt:lpstr>
      <vt:lpstr>Ta cousine habite-t-elle en Belgique ? (Bergique)</vt:lpstr>
      <vt:lpstr>Ete cousène ale reste ti in Bergique ?</vt:lpstr>
      <vt:lpstr>La fermière cherche ses poules. </vt:lpstr>
      <vt:lpstr>El cinsière ale cache après ses glènes.</vt:lpstr>
      <vt:lpstr>Se sont-elles caches ?</vt:lpstr>
      <vt:lpstr>Is s’ont ti muché</vt:lpstr>
      <vt:lpstr>Sur la photo tu es à droite de notre petit-fils.</vt:lpstr>
      <vt:lpstr>Dzeur el foto t’es t-à main droite ed nou tiot fizu.</vt:lpstr>
      <vt:lpstr>Pas du tout ! Ce n’est pas mon père, c’est mon oncle.</vt:lpstr>
      <vt:lpstr>Noufait ! Cha n’est mie min père, ch’est min mononke.</vt:lpstr>
      <vt:lpstr>Dans une famille, on ne se ressemble pas toujours.</vt:lpstr>
      <vt:lpstr>Din éne famile, in n’s’ersanne pon toudis</vt:lpstr>
      <vt:lpstr>Aimes-tu manger du poisson ?</vt:lpstr>
      <vt:lpstr>T’os ti kér minger du pichon ? Jou qu’t’os kér minger du pichon ?</vt:lpstr>
      <vt:lpstr>Il a une voiture noire</vt:lpstr>
      <vt:lpstr>I a éne noirte carète</vt:lpstr>
      <vt:lpstr>Elles ont des chaussettes vertes</vt:lpstr>
      <vt:lpstr>Is ont des verdés cauchètes.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picard débutant</dc:title>
  <dc:creator>Olivier ENGELAERE</dc:creator>
  <cp:lastModifiedBy>Olivier ENGELAERE</cp:lastModifiedBy>
  <cp:revision>12</cp:revision>
  <cp:lastPrinted>2021-10-05T15:51:03Z</cp:lastPrinted>
  <dcterms:created xsi:type="dcterms:W3CDTF">2021-09-07T13:00:16Z</dcterms:created>
  <dcterms:modified xsi:type="dcterms:W3CDTF">2025-03-13T12:27:04Z</dcterms:modified>
</cp:coreProperties>
</file>