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78" r:id="rId3"/>
    <p:sldId id="379" r:id="rId4"/>
    <p:sldId id="392" r:id="rId5"/>
    <p:sldId id="393" r:id="rId6"/>
    <p:sldId id="394" r:id="rId7"/>
    <p:sldId id="395" r:id="rId8"/>
    <p:sldId id="397" r:id="rId9"/>
    <p:sldId id="398" r:id="rId10"/>
    <p:sldId id="420" r:id="rId11"/>
    <p:sldId id="421" r:id="rId12"/>
    <p:sldId id="390" r:id="rId13"/>
    <p:sldId id="391" r:id="rId14"/>
    <p:sldId id="449" r:id="rId15"/>
    <p:sldId id="380" r:id="rId16"/>
    <p:sldId id="450" r:id="rId17"/>
    <p:sldId id="381" r:id="rId18"/>
    <p:sldId id="451" r:id="rId19"/>
    <p:sldId id="382" r:id="rId20"/>
    <p:sldId id="452" r:id="rId21"/>
    <p:sldId id="383" r:id="rId22"/>
    <p:sldId id="453" r:id="rId23"/>
    <p:sldId id="384" r:id="rId24"/>
    <p:sldId id="454" r:id="rId25"/>
    <p:sldId id="385" r:id="rId26"/>
    <p:sldId id="455" r:id="rId27"/>
    <p:sldId id="386" r:id="rId28"/>
    <p:sldId id="456" r:id="rId29"/>
    <p:sldId id="387" r:id="rId30"/>
    <p:sldId id="457" r:id="rId31"/>
    <p:sldId id="388" r:id="rId32"/>
    <p:sldId id="458" r:id="rId33"/>
    <p:sldId id="448" r:id="rId34"/>
    <p:sldId id="460" r:id="rId35"/>
  </p:sldIdLst>
  <p:sldSz cx="12192000" cy="6858000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093694-7EC0-0243-83EA-80368D5A766B}" v="13" dt="2025-03-06T09:23:40.7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7" autoAdjust="0"/>
    <p:restoredTop sz="95780"/>
  </p:normalViewPr>
  <p:slideViewPr>
    <p:cSldViewPr snapToGrid="0">
      <p:cViewPr varScale="1">
        <p:scale>
          <a:sx n="116" d="100"/>
          <a:sy n="116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er ENGELAERE" userId="3c1a666d-58ae-4cd9-a6a1-aca886877998" providerId="ADAL" clId="{25BA56EC-F916-FB4E-BCB6-55EABCDFAABA}"/>
    <pc:docChg chg="custSel modSld">
      <pc:chgData name="Olivier ENGELAERE" userId="3c1a666d-58ae-4cd9-a6a1-aca886877998" providerId="ADAL" clId="{25BA56EC-F916-FB4E-BCB6-55EABCDFAABA}" dt="2024-11-14T07:50:19.928" v="201" actId="1076"/>
      <pc:docMkLst>
        <pc:docMk/>
      </pc:docMkLst>
      <pc:sldChg chg="modSp">
        <pc:chgData name="Olivier ENGELAERE" userId="3c1a666d-58ae-4cd9-a6a1-aca886877998" providerId="ADAL" clId="{25BA56EC-F916-FB4E-BCB6-55EABCDFAABA}" dt="2024-11-14T07:46:48.874" v="12" actId="20577"/>
        <pc:sldMkLst>
          <pc:docMk/>
          <pc:sldMk cId="2091999331" sldId="256"/>
        </pc:sldMkLst>
      </pc:sldChg>
      <pc:sldChg chg="modSp mod">
        <pc:chgData name="Olivier ENGELAERE" userId="3c1a666d-58ae-4cd9-a6a1-aca886877998" providerId="ADAL" clId="{25BA56EC-F916-FB4E-BCB6-55EABCDFAABA}" dt="2024-11-14T07:49:18.880" v="125" actId="20577"/>
        <pc:sldMkLst>
          <pc:docMk/>
          <pc:sldMk cId="574827370" sldId="386"/>
        </pc:sldMkLst>
      </pc:sldChg>
      <pc:sldChg chg="modSp mod">
        <pc:chgData name="Olivier ENGELAERE" userId="3c1a666d-58ae-4cd9-a6a1-aca886877998" providerId="ADAL" clId="{25BA56EC-F916-FB4E-BCB6-55EABCDFAABA}" dt="2024-11-14T07:49:37.451" v="154" actId="20577"/>
        <pc:sldMkLst>
          <pc:docMk/>
          <pc:sldMk cId="2485400838" sldId="387"/>
        </pc:sldMkLst>
      </pc:sldChg>
      <pc:sldChg chg="modSp mod">
        <pc:chgData name="Olivier ENGELAERE" userId="3c1a666d-58ae-4cd9-a6a1-aca886877998" providerId="ADAL" clId="{25BA56EC-F916-FB4E-BCB6-55EABCDFAABA}" dt="2024-11-14T07:49:57.110" v="183" actId="20577"/>
        <pc:sldMkLst>
          <pc:docMk/>
          <pc:sldMk cId="2008598926" sldId="388"/>
        </pc:sldMkLst>
      </pc:sldChg>
      <pc:sldChg chg="modSp mod">
        <pc:chgData name="Olivier ENGELAERE" userId="3c1a666d-58ae-4cd9-a6a1-aca886877998" providerId="ADAL" clId="{25BA56EC-F916-FB4E-BCB6-55EABCDFAABA}" dt="2024-11-14T07:47:20.378" v="32" actId="20577"/>
        <pc:sldMkLst>
          <pc:docMk/>
          <pc:sldMk cId="1758746098" sldId="394"/>
        </pc:sldMkLst>
      </pc:sldChg>
      <pc:sldChg chg="modSp mod">
        <pc:chgData name="Olivier ENGELAERE" userId="3c1a666d-58ae-4cd9-a6a1-aca886877998" providerId="ADAL" clId="{25BA56EC-F916-FB4E-BCB6-55EABCDFAABA}" dt="2024-11-14T07:47:38.092" v="34" actId="20577"/>
        <pc:sldMkLst>
          <pc:docMk/>
          <pc:sldMk cId="2069098948" sldId="397"/>
        </pc:sldMkLst>
      </pc:sldChg>
      <pc:sldChg chg="modSp mod">
        <pc:chgData name="Olivier ENGELAERE" userId="3c1a666d-58ae-4cd9-a6a1-aca886877998" providerId="ADAL" clId="{25BA56EC-F916-FB4E-BCB6-55EABCDFAABA}" dt="2024-11-14T07:47:53.159" v="42" actId="20577"/>
        <pc:sldMkLst>
          <pc:docMk/>
          <pc:sldMk cId="427762864" sldId="420"/>
        </pc:sldMkLst>
      </pc:sldChg>
      <pc:sldChg chg="modSp mod">
        <pc:chgData name="Olivier ENGELAERE" userId="3c1a666d-58ae-4cd9-a6a1-aca886877998" providerId="ADAL" clId="{25BA56EC-F916-FB4E-BCB6-55EABCDFAABA}" dt="2024-11-14T07:48:57.246" v="91" actId="20577"/>
        <pc:sldMkLst>
          <pc:docMk/>
          <pc:sldMk cId="3555084694" sldId="455"/>
        </pc:sldMkLst>
      </pc:sldChg>
      <pc:sldChg chg="modSp mod">
        <pc:chgData name="Olivier ENGELAERE" userId="3c1a666d-58ae-4cd9-a6a1-aca886877998" providerId="ADAL" clId="{25BA56EC-F916-FB4E-BCB6-55EABCDFAABA}" dt="2024-11-14T07:49:25.916" v="140" actId="20577"/>
        <pc:sldMkLst>
          <pc:docMk/>
          <pc:sldMk cId="1797470812" sldId="456"/>
        </pc:sldMkLst>
      </pc:sldChg>
      <pc:sldChg chg="modSp mod">
        <pc:chgData name="Olivier ENGELAERE" userId="3c1a666d-58ae-4cd9-a6a1-aca886877998" providerId="ADAL" clId="{25BA56EC-F916-FB4E-BCB6-55EABCDFAABA}" dt="2024-11-14T07:49:42.491" v="165" actId="20577"/>
        <pc:sldMkLst>
          <pc:docMk/>
          <pc:sldMk cId="341078845" sldId="457"/>
        </pc:sldMkLst>
      </pc:sldChg>
      <pc:sldChg chg="modSp mod">
        <pc:chgData name="Olivier ENGELAERE" userId="3c1a666d-58ae-4cd9-a6a1-aca886877998" providerId="ADAL" clId="{25BA56EC-F916-FB4E-BCB6-55EABCDFAABA}" dt="2024-11-14T07:50:05.002" v="200" actId="20577"/>
        <pc:sldMkLst>
          <pc:docMk/>
          <pc:sldMk cId="271994215" sldId="458"/>
        </pc:sldMkLst>
      </pc:sldChg>
      <pc:sldChg chg="modSp mod">
        <pc:chgData name="Olivier ENGELAERE" userId="3c1a666d-58ae-4cd9-a6a1-aca886877998" providerId="ADAL" clId="{25BA56EC-F916-FB4E-BCB6-55EABCDFAABA}" dt="2024-11-14T07:50:19.928" v="201" actId="1076"/>
        <pc:sldMkLst>
          <pc:docMk/>
          <pc:sldMk cId="2401879678" sldId="460"/>
        </pc:sldMkLst>
      </pc:sldChg>
    </pc:docChg>
  </pc:docChgLst>
  <pc:docChgLst>
    <pc:chgData name="Olivier ENGELAERE" userId="3c1a666d-58ae-4cd9-a6a1-aca886877998" providerId="ADAL" clId="{1E093694-7EC0-0243-83EA-80368D5A766B}"/>
    <pc:docChg chg="delSld modSld">
      <pc:chgData name="Olivier ENGELAERE" userId="3c1a666d-58ae-4cd9-a6a1-aca886877998" providerId="ADAL" clId="{1E093694-7EC0-0243-83EA-80368D5A766B}" dt="2025-03-06T09:26:00.632" v="25" actId="2696"/>
      <pc:docMkLst>
        <pc:docMk/>
      </pc:docMkLst>
      <pc:sldChg chg="modSp">
        <pc:chgData name="Olivier ENGELAERE" userId="3c1a666d-58ae-4cd9-a6a1-aca886877998" providerId="ADAL" clId="{1E093694-7EC0-0243-83EA-80368D5A766B}" dt="2025-03-06T09:23:40.702" v="12" actId="20577"/>
        <pc:sldMkLst>
          <pc:docMk/>
          <pc:sldMk cId="2091999331" sldId="256"/>
        </pc:sldMkLst>
        <pc:spChg chg="mod">
          <ac:chgData name="Olivier ENGELAERE" userId="3c1a666d-58ae-4cd9-a6a1-aca886877998" providerId="ADAL" clId="{1E093694-7EC0-0243-83EA-80368D5A766B}" dt="2025-03-06T09:23:40.702" v="12" actId="20577"/>
          <ac:spMkLst>
            <pc:docMk/>
            <pc:sldMk cId="2091999331" sldId="256"/>
            <ac:spMk id="3" creationId="{205434F1-4F31-4824-BC65-9AD27BBB76E4}"/>
          </ac:spMkLst>
        </pc:spChg>
      </pc:sldChg>
      <pc:sldChg chg="modSp mod">
        <pc:chgData name="Olivier ENGELAERE" userId="3c1a666d-58ae-4cd9-a6a1-aca886877998" providerId="ADAL" clId="{1E093694-7EC0-0243-83EA-80368D5A766B}" dt="2025-03-06T09:24:47.282" v="21" actId="20577"/>
        <pc:sldMkLst>
          <pc:docMk/>
          <pc:sldMk cId="2069098948" sldId="397"/>
        </pc:sldMkLst>
        <pc:spChg chg="mod">
          <ac:chgData name="Olivier ENGELAERE" userId="3c1a666d-58ae-4cd9-a6a1-aca886877998" providerId="ADAL" clId="{1E093694-7EC0-0243-83EA-80368D5A766B}" dt="2025-03-06T09:24:47.282" v="21" actId="20577"/>
          <ac:spMkLst>
            <pc:docMk/>
            <pc:sldMk cId="2069098948" sldId="397"/>
            <ac:spMk id="2" creationId="{DD2A276C-2E9E-4EC4-9D17-6D889831254C}"/>
          </ac:spMkLst>
        </pc:spChg>
      </pc:sldChg>
      <pc:sldChg chg="del">
        <pc:chgData name="Olivier ENGELAERE" userId="3c1a666d-58ae-4cd9-a6a1-aca886877998" providerId="ADAL" clId="{1E093694-7EC0-0243-83EA-80368D5A766B}" dt="2025-03-06T09:26:00.124" v="24" actId="2696"/>
        <pc:sldMkLst>
          <pc:docMk/>
          <pc:sldMk cId="3896412169" sldId="422"/>
        </pc:sldMkLst>
      </pc:sldChg>
      <pc:sldChg chg="modSp mod">
        <pc:chgData name="Olivier ENGELAERE" userId="3c1a666d-58ae-4cd9-a6a1-aca886877998" providerId="ADAL" clId="{1E093694-7EC0-0243-83EA-80368D5A766B}" dt="2025-03-06T09:25:35.117" v="23" actId="20577"/>
        <pc:sldMkLst>
          <pc:docMk/>
          <pc:sldMk cId="3555084694" sldId="455"/>
        </pc:sldMkLst>
        <pc:spChg chg="mod">
          <ac:chgData name="Olivier ENGELAERE" userId="3c1a666d-58ae-4cd9-a6a1-aca886877998" providerId="ADAL" clId="{1E093694-7EC0-0243-83EA-80368D5A766B}" dt="2025-03-06T09:25:35.117" v="23" actId="20577"/>
          <ac:spMkLst>
            <pc:docMk/>
            <pc:sldMk cId="3555084694" sldId="455"/>
            <ac:spMk id="2" creationId="{DD2A276C-2E9E-4EC4-9D17-6D889831254C}"/>
          </ac:spMkLst>
        </pc:spChg>
      </pc:sldChg>
      <pc:sldChg chg="del">
        <pc:chgData name="Olivier ENGELAERE" userId="3c1a666d-58ae-4cd9-a6a1-aca886877998" providerId="ADAL" clId="{1E093694-7EC0-0243-83EA-80368D5A766B}" dt="2025-03-06T09:26:00.632" v="25" actId="2696"/>
        <pc:sldMkLst>
          <pc:docMk/>
          <pc:sldMk cId="1007443015" sldId="4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3/6/25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52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7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2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3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1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5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5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0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9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3/6/25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7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0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3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20531C6-78EB-4C0F-AD9D-C9608B1E79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35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5CB9FE2-F317-4F1C-8DD1-7825C4350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fr-FR" sz="4800" dirty="0"/>
              <a:t>Cours de picard UPHF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5434F1-4F31-4824-BC65-9AD27BBB7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fr-FR" sz="2000" dirty="0"/>
              <a:t>Ch’6 </a:t>
            </a:r>
            <a:r>
              <a:rPr lang="fr-FR" sz="2000" dirty="0" err="1"/>
              <a:t>ed</a:t>
            </a:r>
            <a:r>
              <a:rPr lang="fr-FR" sz="2000" dirty="0"/>
              <a:t> </a:t>
            </a:r>
            <a:r>
              <a:rPr lang="fr-FR" sz="2000" dirty="0" err="1"/>
              <a:t>ed</a:t>
            </a:r>
            <a:r>
              <a:rPr lang="fr-FR" sz="2000" dirty="0"/>
              <a:t> </a:t>
            </a:r>
            <a:r>
              <a:rPr lang="fr-FR" sz="2000" dirty="0" err="1"/>
              <a:t>march</a:t>
            </a:r>
            <a:r>
              <a:rPr lang="fr-FR" sz="2000" dirty="0"/>
              <a:t> 2024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199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/>
              <a:t>M’s </a:t>
            </a:r>
            <a:r>
              <a:rPr lang="en-US" sz="6100" dirty="0" err="1"/>
              <a:t>éfants</a:t>
            </a:r>
            <a:r>
              <a:rPr lang="en-US" sz="6100" dirty="0"/>
              <a:t> is </a:t>
            </a:r>
            <a:r>
              <a:rPr lang="en-US" sz="6100" dirty="0" err="1"/>
              <a:t>ont</a:t>
            </a:r>
            <a:r>
              <a:rPr lang="en-US" sz="6100" dirty="0"/>
              <a:t> </a:t>
            </a:r>
            <a:r>
              <a:rPr lang="en-US" sz="6100" dirty="0" err="1"/>
              <a:t>vnu</a:t>
            </a:r>
            <a:r>
              <a:rPr lang="en-US" sz="6100" dirty="0"/>
              <a:t> au monde à </a:t>
            </a:r>
            <a:r>
              <a:rPr lang="en-US" sz="6100" dirty="0" err="1"/>
              <a:t>Kimbré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427762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6100" dirty="0" err="1"/>
              <a:t>Eme</a:t>
            </a:r>
            <a:r>
              <a:rPr lang="en-US" sz="6100" dirty="0"/>
              <a:t> </a:t>
            </a:r>
            <a:r>
              <a:rPr lang="en-US" sz="6100" dirty="0" err="1"/>
              <a:t>mère</a:t>
            </a:r>
            <a:r>
              <a:rPr lang="en-US" sz="6100" dirty="0"/>
              <a:t> pi </a:t>
            </a:r>
            <a:r>
              <a:rPr lang="en-US" sz="6100" dirty="0" err="1"/>
              <a:t>eme</a:t>
            </a:r>
            <a:r>
              <a:rPr lang="en-US" sz="6100" dirty="0"/>
              <a:t> </a:t>
            </a:r>
            <a:r>
              <a:rPr lang="en-US" sz="6100" dirty="0" err="1"/>
              <a:t>cousène</a:t>
            </a:r>
            <a:r>
              <a:rPr lang="en-US" sz="6100" dirty="0"/>
              <a:t> is </a:t>
            </a:r>
            <a:r>
              <a:rPr lang="en-US" sz="6100" dirty="0" err="1"/>
              <a:t>sont</a:t>
            </a:r>
            <a:r>
              <a:rPr lang="en-US" sz="6100" dirty="0"/>
              <a:t> </a:t>
            </a:r>
            <a:r>
              <a:rPr lang="en-US" sz="6100" dirty="0" err="1"/>
              <a:t>maristresses</a:t>
            </a:r>
            <a:r>
              <a:rPr lang="en-US" sz="6100" dirty="0"/>
              <a:t> din </a:t>
            </a:r>
            <a:r>
              <a:rPr lang="en-US" sz="6100" dirty="0" err="1"/>
              <a:t>éne</a:t>
            </a:r>
            <a:r>
              <a:rPr lang="en-US" sz="6100" dirty="0"/>
              <a:t> </a:t>
            </a:r>
            <a:r>
              <a:rPr lang="en-US" sz="6100" dirty="0" err="1"/>
              <a:t>titiote</a:t>
            </a:r>
            <a:r>
              <a:rPr lang="en-US" sz="6100" dirty="0"/>
              <a:t> école</a:t>
            </a:r>
          </a:p>
        </p:txBody>
      </p:sp>
    </p:spTree>
    <p:extLst>
      <p:ext uri="{BB962C8B-B14F-4D97-AF65-F5344CB8AC3E}">
        <p14:creationId xmlns:p14="http://schemas.microsoft.com/office/powerpoint/2010/main" val="1825262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F8BE8D97-F874-4B53-A284-CD2D830F06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93" b="264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049B67F-5FFF-4E36-A512-EEB728601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>
                <a:solidFill>
                  <a:schemeClr val="bg1"/>
                </a:solidFill>
              </a:rPr>
              <a:t>Traduire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en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picard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135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/>
              <a:t>Tu es </a:t>
            </a:r>
            <a:r>
              <a:rPr lang="en-US" sz="6100" dirty="0" err="1"/>
              <a:t>contente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1794873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/>
              <a:t>T’es</a:t>
            </a:r>
            <a:r>
              <a:rPr lang="en-US" sz="6100" dirty="0"/>
              <a:t> </a:t>
            </a:r>
            <a:r>
              <a:rPr lang="en-US" sz="6100" dirty="0" err="1"/>
              <a:t>continte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4210885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C’est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une</a:t>
            </a:r>
            <a:r>
              <a:rPr lang="en-US" sz="6800" dirty="0">
                <a:effectLst/>
              </a:rPr>
              <a:t> femme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3351780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Ch’est</a:t>
            </a:r>
            <a:r>
              <a:rPr lang="en-US" sz="6800" dirty="0">
                <a:effectLst/>
              </a:rPr>
              <a:t> </a:t>
            </a:r>
            <a:r>
              <a:rPr lang="en-US" sz="6800" dirty="0" err="1"/>
              <a:t>é</a:t>
            </a:r>
            <a:r>
              <a:rPr lang="en-US" sz="6800" dirty="0" err="1">
                <a:effectLst/>
              </a:rPr>
              <a:t>ne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fanme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3726874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Je </a:t>
            </a:r>
            <a:r>
              <a:rPr lang="en-US" sz="6800" dirty="0" err="1">
                <a:effectLst/>
              </a:rPr>
              <a:t>suis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styliste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9128051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Ej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su</a:t>
            </a:r>
            <a:r>
              <a:rPr lang="en-US" sz="6800" dirty="0">
                <a:effectLst/>
              </a:rPr>
              <a:t> t-</a:t>
            </a:r>
            <a:r>
              <a:rPr lang="en-US" sz="6800" dirty="0" err="1">
                <a:effectLst/>
              </a:rPr>
              <a:t>estiliste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175398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6800" dirty="0">
                <a:effectLst/>
              </a:rPr>
            </a:br>
            <a:br>
              <a:rPr lang="en-US" sz="6800" dirty="0">
                <a:effectLst/>
              </a:rPr>
            </a:br>
            <a:r>
              <a:rPr lang="en-US" sz="6800" dirty="0">
                <a:effectLst/>
              </a:rPr>
              <a:t>Ton cousin et ton </a:t>
            </a:r>
            <a:r>
              <a:rPr lang="en-US" sz="6800" dirty="0" err="1">
                <a:effectLst/>
              </a:rPr>
              <a:t>oncle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habitent</a:t>
            </a:r>
            <a:r>
              <a:rPr lang="en-US" sz="6800" dirty="0">
                <a:effectLst/>
              </a:rPr>
              <a:t> à Valenciennes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59904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A36A558-3862-47EB-8BDF-C289C9699A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656" b="952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B3F6E72-27E5-48A5-99C8-337870006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3" y="3091928"/>
            <a:ext cx="90785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 err="1"/>
              <a:t>Ercordage</a:t>
            </a:r>
            <a:endParaRPr lang="en-US" sz="6600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EED2CC-8079-42CE-8CC8-70DA384C0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553" y="5624945"/>
            <a:ext cx="9078562" cy="5929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800" b="1"/>
              <a:t>Traduisez en français</a:t>
            </a:r>
          </a:p>
        </p:txBody>
      </p:sp>
    </p:spTree>
    <p:extLst>
      <p:ext uri="{BB962C8B-B14F-4D97-AF65-F5344CB8AC3E}">
        <p14:creationId xmlns:p14="http://schemas.microsoft.com/office/powerpoint/2010/main" val="1301601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6800" dirty="0">
                <a:effectLst/>
              </a:rPr>
            </a:br>
            <a:br>
              <a:rPr lang="en-US" sz="6800" dirty="0">
                <a:effectLst/>
              </a:rPr>
            </a:br>
            <a:r>
              <a:rPr lang="en-US" sz="6800" dirty="0">
                <a:effectLst/>
              </a:rPr>
              <a:t>Tin cousin pi tin </a:t>
            </a:r>
            <a:r>
              <a:rPr lang="en-US" sz="6800" dirty="0" err="1">
                <a:effectLst/>
              </a:rPr>
              <a:t>mononke</a:t>
            </a:r>
            <a:r>
              <a:rPr lang="en-US" sz="6800" dirty="0">
                <a:effectLst/>
              </a:rPr>
              <a:t> is </a:t>
            </a:r>
            <a:r>
              <a:rPr lang="en-US" sz="6800" dirty="0" err="1">
                <a:effectLst/>
              </a:rPr>
              <a:t>restte</a:t>
            </a:r>
            <a:r>
              <a:rPr lang="en-US" sz="6800" dirty="0">
                <a:effectLst/>
              </a:rPr>
              <a:t> à </a:t>
            </a:r>
            <a:r>
              <a:rPr lang="en-US" sz="6800" dirty="0" err="1">
                <a:effectLst/>
              </a:rPr>
              <a:t>Valinchènes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1930810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Quel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est</a:t>
            </a:r>
            <a:r>
              <a:rPr lang="en-US" sz="6800" dirty="0">
                <a:effectLst/>
              </a:rPr>
              <a:t> le </a:t>
            </a:r>
            <a:r>
              <a:rPr lang="en-US" sz="6800" dirty="0" err="1">
                <a:effectLst/>
              </a:rPr>
              <a:t>prénom</a:t>
            </a:r>
            <a:r>
              <a:rPr lang="en-US" sz="6800" dirty="0">
                <a:effectLst/>
              </a:rPr>
              <a:t> de ta fille ?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546934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39888"/>
            <a:ext cx="10515600" cy="408547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800" dirty="0" err="1">
                <a:effectLst/>
              </a:rPr>
              <a:t>Kmint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qu’ch’est</a:t>
            </a:r>
            <a:r>
              <a:rPr lang="en-US" sz="6800" dirty="0">
                <a:effectLst/>
              </a:rPr>
              <a:t> sin </a:t>
            </a:r>
            <a:r>
              <a:rPr lang="en-US" sz="6800" dirty="0" err="1">
                <a:effectLst/>
              </a:rPr>
              <a:t>tiot</a:t>
            </a:r>
            <a:r>
              <a:rPr lang="en-US" sz="6800" dirty="0">
                <a:effectLst/>
              </a:rPr>
              <a:t> nom à </a:t>
            </a:r>
            <a:r>
              <a:rPr lang="en-US" sz="6800" dirty="0" err="1">
                <a:effectLst/>
              </a:rPr>
              <a:t>t’file</a:t>
            </a:r>
            <a:r>
              <a:rPr lang="en-US" sz="6800" dirty="0">
                <a:effectLst/>
              </a:rPr>
              <a:t> ?</a:t>
            </a:r>
            <a:br>
              <a:rPr lang="en-US" sz="6800" dirty="0">
                <a:effectLst/>
              </a:rPr>
            </a:br>
            <a:br>
              <a:rPr lang="en-US" sz="6800" dirty="0">
                <a:effectLst/>
              </a:rPr>
            </a:br>
            <a:r>
              <a:rPr lang="en-US" sz="6800" dirty="0">
                <a:effectLst/>
              </a:rPr>
              <a:t>Quo </a:t>
            </a:r>
            <a:r>
              <a:rPr lang="en-US" sz="6800" dirty="0" err="1">
                <a:effectLst/>
              </a:rPr>
              <a:t>qu’ch’est</a:t>
            </a:r>
            <a:r>
              <a:rPr lang="en-US" sz="6800" dirty="0">
                <a:effectLst/>
              </a:rPr>
              <a:t> sin </a:t>
            </a:r>
            <a:r>
              <a:rPr lang="en-US" sz="6800" dirty="0" err="1">
                <a:effectLst/>
              </a:rPr>
              <a:t>tiot</a:t>
            </a:r>
            <a:r>
              <a:rPr lang="en-US" sz="6800" dirty="0">
                <a:effectLst/>
              </a:rPr>
              <a:t> nom à </a:t>
            </a:r>
            <a:r>
              <a:rPr lang="en-US" sz="6800" dirty="0" err="1">
                <a:effectLst/>
              </a:rPr>
              <a:t>t’file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8324203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0117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Ta </a:t>
            </a:r>
            <a:r>
              <a:rPr lang="en-US" sz="6800" dirty="0" err="1"/>
              <a:t>cousine</a:t>
            </a:r>
            <a:r>
              <a:rPr lang="en-US" sz="6800" dirty="0"/>
              <a:t> </a:t>
            </a:r>
            <a:r>
              <a:rPr lang="en-US" sz="6800" dirty="0" err="1"/>
              <a:t>est</a:t>
            </a:r>
            <a:r>
              <a:rPr lang="en-US" sz="6800" dirty="0"/>
              <a:t> </a:t>
            </a:r>
            <a:r>
              <a:rPr lang="en-US" sz="6800" dirty="0" err="1"/>
              <a:t>enseignante</a:t>
            </a:r>
            <a:r>
              <a:rPr lang="en-US" sz="6800" dirty="0"/>
              <a:t> dans </a:t>
            </a:r>
            <a:r>
              <a:rPr lang="en-US" sz="6800" dirty="0" err="1"/>
              <a:t>une</a:t>
            </a:r>
            <a:r>
              <a:rPr lang="en-US" sz="6800" dirty="0"/>
              <a:t> école </a:t>
            </a:r>
            <a:r>
              <a:rPr lang="en-US" sz="6800" dirty="0" err="1"/>
              <a:t>maternelle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737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6827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/>
              <a:t>Ete</a:t>
            </a:r>
            <a:r>
              <a:rPr lang="en-US" sz="6800" dirty="0"/>
              <a:t> </a:t>
            </a:r>
            <a:r>
              <a:rPr lang="en-US" sz="6800" dirty="0" err="1"/>
              <a:t>cousène</a:t>
            </a:r>
            <a:r>
              <a:rPr lang="en-US" sz="6800" dirty="0"/>
              <a:t> ale </a:t>
            </a:r>
            <a:r>
              <a:rPr lang="en-US" sz="6800" dirty="0" err="1"/>
              <a:t>est</a:t>
            </a:r>
            <a:r>
              <a:rPr lang="en-US" sz="6800" dirty="0"/>
              <a:t> </a:t>
            </a:r>
            <a:r>
              <a:rPr lang="en-US" sz="6800" dirty="0" err="1"/>
              <a:t>maristresse</a:t>
            </a:r>
            <a:r>
              <a:rPr lang="en-US" sz="6800" dirty="0"/>
              <a:t> din </a:t>
            </a:r>
            <a:r>
              <a:rPr lang="en-US" sz="6800" dirty="0" err="1"/>
              <a:t>éne</a:t>
            </a:r>
            <a:r>
              <a:rPr lang="en-US" sz="6800" dirty="0"/>
              <a:t> </a:t>
            </a:r>
            <a:r>
              <a:rPr lang="en-US" sz="6800" dirty="0" err="1"/>
              <a:t>titiote</a:t>
            </a:r>
            <a:r>
              <a:rPr lang="en-US" sz="6800" dirty="0"/>
              <a:t> école</a:t>
            </a:r>
          </a:p>
        </p:txBody>
      </p:sp>
    </p:spTree>
    <p:extLst>
      <p:ext uri="{BB962C8B-B14F-4D97-AF65-F5344CB8AC3E}">
        <p14:creationId xmlns:p14="http://schemas.microsoft.com/office/powerpoint/2010/main" val="3838149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5296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Je </a:t>
            </a:r>
            <a:r>
              <a:rPr lang="en-US" sz="6800" dirty="0" err="1">
                <a:effectLst/>
              </a:rPr>
              <a:t>suis</a:t>
            </a:r>
            <a:r>
              <a:rPr lang="en-US" sz="6800" dirty="0">
                <a:effectLst/>
              </a:rPr>
              <a:t> content de </a:t>
            </a:r>
            <a:r>
              <a:rPr lang="en-US" sz="6800" dirty="0" err="1">
                <a:effectLst/>
              </a:rPr>
              <a:t>voir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toute</a:t>
            </a:r>
            <a:r>
              <a:rPr lang="en-US" sz="6800" dirty="0">
                <a:effectLst/>
              </a:rPr>
              <a:t> ma </a:t>
            </a:r>
            <a:r>
              <a:rPr lang="en-US" sz="6800" dirty="0" err="1">
                <a:effectLst/>
              </a:rPr>
              <a:t>famille</a:t>
            </a:r>
            <a:r>
              <a:rPr lang="en-US" sz="6800" dirty="0">
                <a:effectLst/>
              </a:rPr>
              <a:t> ensemble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3927327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5296"/>
            <a:ext cx="10515600" cy="309406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800" dirty="0" err="1">
                <a:effectLst/>
              </a:rPr>
              <a:t>Ej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su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contint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d’vir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mes</a:t>
            </a:r>
            <a:r>
              <a:rPr lang="en-US" sz="6800" dirty="0">
                <a:effectLst/>
              </a:rPr>
              <a:t> gins (</a:t>
            </a:r>
            <a:r>
              <a:rPr lang="en-US" sz="6800" dirty="0" err="1">
                <a:effectLst/>
              </a:rPr>
              <a:t>rassannés</a:t>
            </a:r>
            <a:r>
              <a:rPr lang="en-US" sz="6800" dirty="0">
                <a:effectLst/>
              </a:rPr>
              <a:t>) insane</a:t>
            </a:r>
            <a:br>
              <a:rPr lang="en-US" sz="6800" dirty="0">
                <a:effectLst/>
              </a:rPr>
            </a:br>
            <a:r>
              <a:rPr lang="en-US" sz="6800" dirty="0" err="1">
                <a:effectLst/>
              </a:rPr>
              <a:t>Ej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su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contint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d’vir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eme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famile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insanne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35550846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172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Ton grand-père, </a:t>
            </a:r>
            <a:r>
              <a:rPr lang="en-US" sz="6800" dirty="0" err="1">
                <a:effectLst/>
              </a:rPr>
              <a:t>c’est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celui</a:t>
            </a:r>
            <a:r>
              <a:rPr lang="en-US" sz="6800" dirty="0">
                <a:effectLst/>
              </a:rPr>
              <a:t> qui </a:t>
            </a:r>
            <a:r>
              <a:rPr lang="en-US" sz="6800" dirty="0" err="1">
                <a:effectLst/>
              </a:rPr>
              <a:t>est</a:t>
            </a:r>
            <a:r>
              <a:rPr lang="en-US" sz="6800" dirty="0">
                <a:effectLst/>
              </a:rPr>
              <a:t> né </a:t>
            </a:r>
            <a:r>
              <a:rPr lang="en-US" sz="6800" dirty="0" err="1"/>
              <a:t>en</a:t>
            </a:r>
            <a:r>
              <a:rPr lang="en-US" sz="6800" dirty="0"/>
              <a:t> </a:t>
            </a:r>
            <a:r>
              <a:rPr lang="en-US" sz="6800" dirty="0" err="1"/>
              <a:t>Angleterre</a:t>
            </a:r>
            <a:r>
              <a:rPr lang="en-US" sz="6800" dirty="0"/>
              <a:t> (</a:t>
            </a:r>
            <a:r>
              <a:rPr lang="en-US" sz="6800" dirty="0" err="1"/>
              <a:t>Ingueltière</a:t>
            </a:r>
            <a:r>
              <a:rPr lang="en-US" sz="6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48273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172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Tin </a:t>
            </a:r>
            <a:r>
              <a:rPr lang="en-US" sz="6800" dirty="0" err="1">
                <a:effectLst/>
              </a:rPr>
              <a:t>tayon</a:t>
            </a:r>
            <a:r>
              <a:rPr lang="en-US" sz="6800" dirty="0">
                <a:effectLst/>
              </a:rPr>
              <a:t>, </a:t>
            </a:r>
            <a:r>
              <a:rPr lang="en-US" sz="6800" dirty="0" err="1">
                <a:effectLst/>
              </a:rPr>
              <a:t>ch’est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chti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qu’i</a:t>
            </a:r>
            <a:r>
              <a:rPr lang="en-US" sz="6800" dirty="0">
                <a:effectLst/>
              </a:rPr>
              <a:t> a </a:t>
            </a:r>
            <a:r>
              <a:rPr lang="en-US" sz="6800" dirty="0" err="1">
                <a:effectLst/>
              </a:rPr>
              <a:t>vnu</a:t>
            </a:r>
            <a:r>
              <a:rPr lang="en-US" sz="6800" dirty="0">
                <a:effectLst/>
              </a:rPr>
              <a:t> au monde au </a:t>
            </a:r>
            <a:r>
              <a:rPr lang="en-US" sz="6800" dirty="0" err="1">
                <a:effectLst/>
              </a:rPr>
              <a:t>Ingueltière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1797470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Mes </a:t>
            </a:r>
            <a:r>
              <a:rPr lang="en-US" sz="6800" dirty="0" err="1">
                <a:effectLst/>
              </a:rPr>
              <a:t>cousines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sont</a:t>
            </a:r>
            <a:r>
              <a:rPr lang="en-US" sz="6800" dirty="0">
                <a:effectLst/>
              </a:rPr>
              <a:t> encore petites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485400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Achteure</a:t>
            </a:r>
            <a:r>
              <a:rPr lang="en-US" sz="6100" dirty="0">
                <a:effectLst/>
              </a:rPr>
              <a:t>, </a:t>
            </a:r>
            <a:r>
              <a:rPr lang="en-US" sz="6100" dirty="0" err="1">
                <a:effectLst/>
              </a:rPr>
              <a:t>Toine</a:t>
            </a:r>
            <a:r>
              <a:rPr lang="en-US" sz="6100" dirty="0">
                <a:effectLst/>
              </a:rPr>
              <a:t> pi </a:t>
            </a:r>
            <a:r>
              <a:rPr lang="en-US" sz="6100" dirty="0" err="1">
                <a:effectLst/>
              </a:rPr>
              <a:t>Mélie</a:t>
            </a:r>
            <a:r>
              <a:rPr lang="en-US" sz="6100" dirty="0">
                <a:effectLst/>
              </a:rPr>
              <a:t> is </a:t>
            </a:r>
            <a:r>
              <a:rPr lang="en-US" sz="6100" dirty="0" err="1">
                <a:effectLst/>
              </a:rPr>
              <a:t>restte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insanne</a:t>
            </a:r>
            <a:r>
              <a:rPr lang="en-US" sz="6100" dirty="0">
                <a:effectLst/>
              </a:rPr>
              <a:t> </a:t>
            </a:r>
            <a:r>
              <a:rPr lang="en-US" sz="6100" dirty="0" err="1"/>
              <a:t>Auno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1166508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Mes </a:t>
            </a:r>
            <a:r>
              <a:rPr lang="en-US" sz="6800" dirty="0" err="1">
                <a:effectLst/>
              </a:rPr>
              <a:t>cousènes</a:t>
            </a:r>
            <a:r>
              <a:rPr lang="en-US" sz="6800" dirty="0">
                <a:effectLst/>
              </a:rPr>
              <a:t> is </a:t>
            </a:r>
            <a:r>
              <a:rPr lang="en-US" sz="6800" dirty="0" err="1">
                <a:effectLst/>
              </a:rPr>
              <a:t>sont</a:t>
            </a:r>
            <a:r>
              <a:rPr lang="en-US" sz="6800" dirty="0">
                <a:effectLst/>
              </a:rPr>
              <a:t> core </a:t>
            </a:r>
            <a:r>
              <a:rPr lang="en-US" sz="6800" dirty="0" err="1">
                <a:effectLst/>
              </a:rPr>
              <a:t>tiotes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3410788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966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Le petit-</a:t>
            </a:r>
            <a:r>
              <a:rPr lang="en-US" sz="6800" dirty="0" err="1">
                <a:effectLst/>
              </a:rPr>
              <a:t>fils</a:t>
            </a:r>
            <a:r>
              <a:rPr lang="en-US" sz="6800" dirty="0">
                <a:effectLst/>
              </a:rPr>
              <a:t> de </a:t>
            </a:r>
            <a:r>
              <a:rPr lang="en-US" sz="6800" dirty="0" err="1">
                <a:effectLst/>
              </a:rPr>
              <a:t>notre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voisin</a:t>
            </a:r>
            <a:r>
              <a:rPr lang="en-US" sz="6800" dirty="0">
                <a:effectLst/>
              </a:rPr>
              <a:t> ne </a:t>
            </a:r>
            <a:r>
              <a:rPr lang="en-US" sz="6800" dirty="0" err="1">
                <a:effectLst/>
              </a:rPr>
              <a:t>travaille</a:t>
            </a:r>
            <a:r>
              <a:rPr lang="en-US" sz="6800" dirty="0">
                <a:effectLst/>
              </a:rPr>
              <a:t> pas.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0085989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966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Ch’tiot</a:t>
            </a:r>
            <a:r>
              <a:rPr lang="en-US" sz="6800" dirty="0"/>
              <a:t> </a:t>
            </a:r>
            <a:r>
              <a:rPr lang="en-US" sz="6800" dirty="0" err="1"/>
              <a:t>fiu</a:t>
            </a:r>
            <a:r>
              <a:rPr lang="en-US" sz="6800" dirty="0"/>
              <a:t> à </a:t>
            </a:r>
            <a:r>
              <a:rPr lang="en-US" sz="6800" dirty="0" err="1"/>
              <a:t>nou</a:t>
            </a:r>
            <a:r>
              <a:rPr lang="en-US" sz="6800" dirty="0"/>
              <a:t> </a:t>
            </a:r>
            <a:r>
              <a:rPr lang="en-US" sz="6800" dirty="0" err="1"/>
              <a:t>visin</a:t>
            </a:r>
            <a:r>
              <a:rPr lang="en-US" sz="6800" dirty="0"/>
              <a:t> </a:t>
            </a:r>
            <a:r>
              <a:rPr lang="en-US" sz="6800" dirty="0" err="1"/>
              <a:t>i</a:t>
            </a:r>
            <a:r>
              <a:rPr lang="en-US" sz="6800" dirty="0"/>
              <a:t> </a:t>
            </a:r>
            <a:r>
              <a:rPr lang="en-US" sz="6800" dirty="0" err="1"/>
              <a:t>n’ouve</a:t>
            </a:r>
            <a:r>
              <a:rPr lang="en-US" sz="6800" dirty="0"/>
              <a:t> </a:t>
            </a:r>
            <a:r>
              <a:rPr lang="en-US" sz="6800" dirty="0" err="1"/>
              <a:t>nin</a:t>
            </a:r>
            <a:r>
              <a:rPr lang="en-US" sz="6800" dirty="0">
                <a:effectLst/>
              </a:rPr>
              <a:t>.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71994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5620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Votre</a:t>
            </a:r>
            <a:r>
              <a:rPr lang="en-US" sz="6800" dirty="0">
                <a:effectLst/>
              </a:rPr>
              <a:t> grand-</a:t>
            </a:r>
            <a:r>
              <a:rPr lang="en-US" sz="6800" dirty="0" err="1">
                <a:effectLst/>
              </a:rPr>
              <a:t>mère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n’a</a:t>
            </a:r>
            <a:r>
              <a:rPr lang="en-US" sz="6800" dirty="0">
                <a:effectLst/>
              </a:rPr>
              <a:t> pas de fille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14598831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1164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Vou </a:t>
            </a:r>
            <a:r>
              <a:rPr lang="en-US" sz="6800" dirty="0" err="1">
                <a:effectLst/>
              </a:rPr>
              <a:t>tayonne</a:t>
            </a:r>
            <a:r>
              <a:rPr lang="en-US" sz="6800" dirty="0">
                <a:effectLst/>
              </a:rPr>
              <a:t> a </a:t>
            </a:r>
            <a:r>
              <a:rPr lang="en-US" sz="6800" dirty="0" err="1">
                <a:effectLst/>
              </a:rPr>
              <a:t>n’a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mie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d’file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401879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/>
              <a:t>Ej</a:t>
            </a:r>
            <a:r>
              <a:rPr lang="en-US" sz="6100" dirty="0"/>
              <a:t> </a:t>
            </a:r>
            <a:r>
              <a:rPr lang="en-US" sz="6100" dirty="0" err="1"/>
              <a:t>su</a:t>
            </a:r>
            <a:r>
              <a:rPr lang="en-US" sz="6100" dirty="0"/>
              <a:t> fin </a:t>
            </a:r>
            <a:r>
              <a:rPr lang="en-US" sz="6100" dirty="0" err="1"/>
              <a:t>contint</a:t>
            </a:r>
            <a:r>
              <a:rPr lang="en-US" sz="6100" dirty="0"/>
              <a:t> </a:t>
            </a:r>
            <a:r>
              <a:rPr lang="en-US" sz="6100" dirty="0" err="1"/>
              <a:t>d’vir</a:t>
            </a:r>
            <a:r>
              <a:rPr lang="en-US" sz="6100" dirty="0"/>
              <a:t> tin </a:t>
            </a:r>
            <a:r>
              <a:rPr lang="en-US" sz="6100" dirty="0" err="1"/>
              <a:t>tayon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3813840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>
                <a:effectLst/>
              </a:rPr>
              <a:t>Min </a:t>
            </a:r>
            <a:r>
              <a:rPr lang="en-US" sz="6100" dirty="0" err="1">
                <a:effectLst/>
              </a:rPr>
              <a:t>mononke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i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n’es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lonme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mie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conme</a:t>
            </a:r>
            <a:r>
              <a:rPr lang="en-US" sz="6100" dirty="0">
                <a:effectLst/>
              </a:rPr>
              <a:t> mi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3652549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Ch’boulinger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i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n’sait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nin</a:t>
            </a:r>
            <a:r>
              <a:rPr lang="en-US" sz="6100" dirty="0">
                <a:effectLst/>
              </a:rPr>
              <a:t> canter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1758746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Kmint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qu’ch’est</a:t>
            </a:r>
            <a:r>
              <a:rPr lang="en-US" sz="6100" dirty="0">
                <a:effectLst/>
              </a:rPr>
              <a:t> sin </a:t>
            </a:r>
            <a:r>
              <a:rPr lang="en-US" sz="6100" dirty="0" err="1">
                <a:effectLst/>
              </a:rPr>
              <a:t>tiot</a:t>
            </a:r>
            <a:r>
              <a:rPr lang="en-US" sz="6100" dirty="0">
                <a:effectLst/>
              </a:rPr>
              <a:t> nom à tin </a:t>
            </a:r>
            <a:r>
              <a:rPr lang="en-US" sz="6100" dirty="0" err="1">
                <a:effectLst/>
              </a:rPr>
              <a:t>tiot</a:t>
            </a:r>
            <a:r>
              <a:rPr lang="en-US" sz="6100" dirty="0"/>
              <a:t> </a:t>
            </a:r>
            <a:r>
              <a:rPr lang="en-US" sz="6100" dirty="0" err="1"/>
              <a:t>fiu</a:t>
            </a:r>
            <a:r>
              <a:rPr lang="en-US" sz="61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251605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/>
              <a:t>Estiliste</a:t>
            </a:r>
            <a:r>
              <a:rPr lang="en-US" sz="6100" dirty="0"/>
              <a:t> ? Cha </a:t>
            </a:r>
            <a:r>
              <a:rPr lang="en-US" sz="6100" dirty="0" err="1"/>
              <a:t>n’est</a:t>
            </a:r>
            <a:r>
              <a:rPr lang="en-US" sz="6100" dirty="0"/>
              <a:t> </a:t>
            </a:r>
            <a:r>
              <a:rPr lang="en-US" sz="6100" dirty="0" err="1"/>
              <a:t>mie</a:t>
            </a:r>
            <a:r>
              <a:rPr lang="en-US" sz="6100" dirty="0"/>
              <a:t> in </a:t>
            </a:r>
            <a:r>
              <a:rPr lang="en-US" sz="6100" dirty="0" err="1"/>
              <a:t>ouvrache</a:t>
            </a:r>
            <a:r>
              <a:rPr lang="en-US" sz="6100" dirty="0"/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2069098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Frasie</a:t>
            </a:r>
            <a:r>
              <a:rPr lang="en-US" sz="6100" dirty="0">
                <a:effectLst/>
              </a:rPr>
              <a:t> a  </a:t>
            </a:r>
            <a:r>
              <a:rPr lang="en-US" sz="6100" dirty="0" err="1">
                <a:effectLst/>
              </a:rPr>
              <a:t>veut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ète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inginieuse</a:t>
            </a:r>
            <a:r>
              <a:rPr lang="en-US" sz="6100" dirty="0">
                <a:effectLst/>
              </a:rPr>
              <a:t>, </a:t>
            </a:r>
            <a:r>
              <a:rPr lang="en-US" sz="6100" dirty="0" err="1">
                <a:effectLst/>
              </a:rPr>
              <a:t>mais</a:t>
            </a:r>
            <a:r>
              <a:rPr lang="en-US" sz="6100" dirty="0">
                <a:effectLst/>
              </a:rPr>
              <a:t> cha </a:t>
            </a:r>
            <a:r>
              <a:rPr lang="en-US" sz="6100" dirty="0" err="1">
                <a:effectLst/>
              </a:rPr>
              <a:t>n’est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pon</a:t>
            </a:r>
            <a:r>
              <a:rPr lang="en-US" sz="6100" dirty="0">
                <a:effectLst/>
              </a:rPr>
              <a:t> pour </a:t>
            </a:r>
            <a:r>
              <a:rPr lang="en-US" sz="6100" dirty="0" err="1">
                <a:effectLst/>
              </a:rPr>
              <a:t>elle</a:t>
            </a:r>
            <a:r>
              <a:rPr lang="en-US" sz="6100" dirty="0">
                <a:effectLst/>
              </a:rPr>
              <a:t>.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36531796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270</Words>
  <Application>Microsoft Macintosh PowerPoint</Application>
  <PresentationFormat>Grand écran</PresentationFormat>
  <Paragraphs>36</Paragraphs>
  <Slides>34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8" baseType="lpstr">
      <vt:lpstr>Arial</vt:lpstr>
      <vt:lpstr>Calibri</vt:lpstr>
      <vt:lpstr>Neue Haas Grotesk Text Pro</vt:lpstr>
      <vt:lpstr>AccentBoxVTI</vt:lpstr>
      <vt:lpstr>Cours de picard UPHF</vt:lpstr>
      <vt:lpstr>Ercordage</vt:lpstr>
      <vt:lpstr>Achteure, Toine pi Mélie is restte insanne Auno</vt:lpstr>
      <vt:lpstr>Ej su fin contint d’vir tin tayon</vt:lpstr>
      <vt:lpstr>Min mononke i n’es lonme mie conme mi</vt:lpstr>
      <vt:lpstr>Ch’boulinger i n’sait nin canter</vt:lpstr>
      <vt:lpstr>Kmint qu’ch’est sin tiot nom à tin tiot fiu ?</vt:lpstr>
      <vt:lpstr>Estiliste ? Cha n’est mie in ouvrache !</vt:lpstr>
      <vt:lpstr>Frasie a  veut ète inginieuse, mais cha n’est pon pour elle.</vt:lpstr>
      <vt:lpstr>M’s éfants is ont vnu au monde à Kimbré</vt:lpstr>
      <vt:lpstr>Eme mère pi eme cousène is sont maristresses din éne titiote école</vt:lpstr>
      <vt:lpstr>Traduire en picard</vt:lpstr>
      <vt:lpstr>Tu es contente</vt:lpstr>
      <vt:lpstr>T’es continte</vt:lpstr>
      <vt:lpstr>C’est une femme</vt:lpstr>
      <vt:lpstr>Ch’est éne fanme</vt:lpstr>
      <vt:lpstr>Je suis styliste</vt:lpstr>
      <vt:lpstr>Ej su t-estiliste</vt:lpstr>
      <vt:lpstr>  Ton cousin et ton oncle habitent à Valenciennes</vt:lpstr>
      <vt:lpstr>  Tin cousin pi tin mononke is restte à Valinchènes</vt:lpstr>
      <vt:lpstr>Quel est le prénom de ta fille ?</vt:lpstr>
      <vt:lpstr>Kmint qu’ch’est sin tiot nom à t’file ?  Quo qu’ch’est sin tiot nom à t’file</vt:lpstr>
      <vt:lpstr>Ta cousine est enseignante dans une école maternelle</vt:lpstr>
      <vt:lpstr>Ete cousène ale est maristresse din éne titiote école</vt:lpstr>
      <vt:lpstr>Je suis content de voir toute ma famille ensemble</vt:lpstr>
      <vt:lpstr>Ej su contint d’vir mes gins (rassannés) insane Ej su contint d’vir eme famile insanne</vt:lpstr>
      <vt:lpstr>Ton grand-père, c’est celui qui est né en Angleterre (Ingueltière)</vt:lpstr>
      <vt:lpstr>Tin tayon, ch’est chti qu’i a vnu au monde au Ingueltière</vt:lpstr>
      <vt:lpstr>Mes cousines sont encore petites</vt:lpstr>
      <vt:lpstr>Mes cousènes is sont core tiotes</vt:lpstr>
      <vt:lpstr>Le petit-fils de notre voisin ne travaille pas.</vt:lpstr>
      <vt:lpstr>Ch’tiot fiu à nou visin i n’ouve nin.</vt:lpstr>
      <vt:lpstr>Votre grand-mère n’a pas de fille</vt:lpstr>
      <vt:lpstr>Vou tayonne a n’a mie d’file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picard débutant</dc:title>
  <dc:creator>Olivier ENGELAERE</dc:creator>
  <cp:lastModifiedBy>Olivier ENGELAERE</cp:lastModifiedBy>
  <cp:revision>11</cp:revision>
  <cp:lastPrinted>2021-10-05T15:51:03Z</cp:lastPrinted>
  <dcterms:created xsi:type="dcterms:W3CDTF">2021-09-07T13:00:16Z</dcterms:created>
  <dcterms:modified xsi:type="dcterms:W3CDTF">2025-03-06T09:26:10Z</dcterms:modified>
</cp:coreProperties>
</file>