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78" r:id="rId3"/>
    <p:sldId id="379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420" r:id="rId12"/>
    <p:sldId id="421" r:id="rId13"/>
    <p:sldId id="390" r:id="rId14"/>
    <p:sldId id="391" r:id="rId15"/>
    <p:sldId id="446" r:id="rId16"/>
    <p:sldId id="380" r:id="rId17"/>
    <p:sldId id="447" r:id="rId18"/>
    <p:sldId id="381" r:id="rId19"/>
    <p:sldId id="448" r:id="rId20"/>
    <p:sldId id="382" r:id="rId21"/>
    <p:sldId id="449" r:id="rId22"/>
    <p:sldId id="383" r:id="rId23"/>
    <p:sldId id="450" r:id="rId24"/>
    <p:sldId id="384" r:id="rId25"/>
    <p:sldId id="451" r:id="rId26"/>
    <p:sldId id="385" r:id="rId27"/>
    <p:sldId id="452" r:id="rId28"/>
    <p:sldId id="386" r:id="rId29"/>
    <p:sldId id="453" r:id="rId30"/>
    <p:sldId id="387" r:id="rId31"/>
    <p:sldId id="454" r:id="rId32"/>
    <p:sldId id="388" r:id="rId33"/>
    <p:sldId id="455" r:id="rId34"/>
    <p:sldId id="422" r:id="rId35"/>
    <p:sldId id="456" r:id="rId36"/>
    <p:sldId id="263" r:id="rId37"/>
    <p:sldId id="264" r:id="rId38"/>
    <p:sldId id="260" r:id="rId39"/>
    <p:sldId id="423" r:id="rId40"/>
    <p:sldId id="424" r:id="rId41"/>
    <p:sldId id="425" r:id="rId42"/>
    <p:sldId id="426" r:id="rId43"/>
    <p:sldId id="272" r:id="rId44"/>
    <p:sldId id="442" r:id="rId45"/>
    <p:sldId id="444" r:id="rId46"/>
    <p:sldId id="427" r:id="rId47"/>
    <p:sldId id="458" r:id="rId48"/>
    <p:sldId id="459" r:id="rId49"/>
    <p:sldId id="428" r:id="rId50"/>
    <p:sldId id="271" r:id="rId51"/>
    <p:sldId id="429" r:id="rId52"/>
    <p:sldId id="430" r:id="rId53"/>
    <p:sldId id="431" r:id="rId54"/>
    <p:sldId id="432" r:id="rId55"/>
    <p:sldId id="460" r:id="rId56"/>
    <p:sldId id="464" r:id="rId57"/>
    <p:sldId id="461" r:id="rId58"/>
    <p:sldId id="462" r:id="rId59"/>
    <p:sldId id="463" r:id="rId60"/>
    <p:sldId id="465" r:id="rId61"/>
    <p:sldId id="269" r:id="rId62"/>
    <p:sldId id="389" r:id="rId63"/>
    <p:sldId id="273" r:id="rId64"/>
    <p:sldId id="274" r:id="rId65"/>
    <p:sldId id="375" r:id="rId66"/>
    <p:sldId id="445" r:id="rId67"/>
    <p:sldId id="457" r:id="rId68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CEC94-9C43-DF43-A39D-AE3AB62919C9}" v="18" dt="2025-02-27T08:35:44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2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ENGELAERE" userId="3c1a666d-58ae-4cd9-a6a1-aca886877998" providerId="ADAL" clId="{923CEC94-9C43-DF43-A39D-AE3AB62919C9}"/>
    <pc:docChg chg="custSel modSld">
      <pc:chgData name="Olivier ENGELAERE" userId="3c1a666d-58ae-4cd9-a6a1-aca886877998" providerId="ADAL" clId="{923CEC94-9C43-DF43-A39D-AE3AB62919C9}" dt="2025-02-27T08:37:40.519" v="23" actId="26606"/>
      <pc:docMkLst>
        <pc:docMk/>
      </pc:docMkLst>
      <pc:sldChg chg="modSp mod">
        <pc:chgData name="Olivier ENGELAERE" userId="3c1a666d-58ae-4cd9-a6a1-aca886877998" providerId="ADAL" clId="{923CEC94-9C43-DF43-A39D-AE3AB62919C9}" dt="2025-02-27T08:35:44.301" v="18" actId="20577"/>
        <pc:sldMkLst>
          <pc:docMk/>
          <pc:sldMk cId="2091999331" sldId="256"/>
        </pc:sldMkLst>
        <pc:spChg chg="mod">
          <ac:chgData name="Olivier ENGELAERE" userId="3c1a666d-58ae-4cd9-a6a1-aca886877998" providerId="ADAL" clId="{923CEC94-9C43-DF43-A39D-AE3AB62919C9}" dt="2025-02-27T08:35:44.301" v="18" actId="20577"/>
          <ac:spMkLst>
            <pc:docMk/>
            <pc:sldMk cId="2091999331" sldId="256"/>
            <ac:spMk id="3" creationId="{205434F1-4F31-4824-BC65-9AD27BBB76E4}"/>
          </ac:spMkLst>
        </pc:spChg>
        <pc:picChg chg="mod">
          <ac:chgData name="Olivier ENGELAERE" userId="3c1a666d-58ae-4cd9-a6a1-aca886877998" providerId="ADAL" clId="{923CEC94-9C43-DF43-A39D-AE3AB62919C9}" dt="2025-02-27T08:35:23.400" v="0" actId="1076"/>
          <ac:picMkLst>
            <pc:docMk/>
            <pc:sldMk cId="2091999331" sldId="256"/>
            <ac:picMk id="5" creationId="{620531C6-78EB-4C0F-AD9D-C9608B1E79C4}"/>
          </ac:picMkLst>
        </pc:picChg>
      </pc:sldChg>
      <pc:sldChg chg="modSp mod">
        <pc:chgData name="Olivier ENGELAERE" userId="3c1a666d-58ae-4cd9-a6a1-aca886877998" providerId="ADAL" clId="{923CEC94-9C43-DF43-A39D-AE3AB62919C9}" dt="2025-02-27T08:37:19.185" v="22" actId="20577"/>
        <pc:sldMkLst>
          <pc:docMk/>
          <pc:sldMk cId="849779442" sldId="273"/>
        </pc:sldMkLst>
        <pc:spChg chg="mod">
          <ac:chgData name="Olivier ENGELAERE" userId="3c1a666d-58ae-4cd9-a6a1-aca886877998" providerId="ADAL" clId="{923CEC94-9C43-DF43-A39D-AE3AB62919C9}" dt="2025-02-27T08:37:19.185" v="22" actId="20577"/>
          <ac:spMkLst>
            <pc:docMk/>
            <pc:sldMk cId="849779442" sldId="273"/>
            <ac:spMk id="3" creationId="{5CDF8853-4C6A-48A5-8632-350485850316}"/>
          </ac:spMkLst>
        </pc:spChg>
      </pc:sldChg>
      <pc:sldChg chg="modSp mod">
        <pc:chgData name="Olivier ENGELAERE" userId="3c1a666d-58ae-4cd9-a6a1-aca886877998" providerId="ADAL" clId="{923CEC94-9C43-DF43-A39D-AE3AB62919C9}" dt="2025-02-27T08:36:37.316" v="20" actId="20577"/>
        <pc:sldMkLst>
          <pc:docMk/>
          <pc:sldMk cId="3927327498" sldId="385"/>
        </pc:sldMkLst>
        <pc:spChg chg="mod">
          <ac:chgData name="Olivier ENGELAERE" userId="3c1a666d-58ae-4cd9-a6a1-aca886877998" providerId="ADAL" clId="{923CEC94-9C43-DF43-A39D-AE3AB62919C9}" dt="2025-02-27T08:36:37.316" v="20" actId="20577"/>
          <ac:spMkLst>
            <pc:docMk/>
            <pc:sldMk cId="3927327498" sldId="385"/>
            <ac:spMk id="2" creationId="{DD2A276C-2E9E-4EC4-9D17-6D889831254C}"/>
          </ac:spMkLst>
        </pc:spChg>
      </pc:sldChg>
      <pc:sldChg chg="addSp modSp mod setBg">
        <pc:chgData name="Olivier ENGELAERE" userId="3c1a666d-58ae-4cd9-a6a1-aca886877998" providerId="ADAL" clId="{923CEC94-9C43-DF43-A39D-AE3AB62919C9}" dt="2025-02-27T08:37:40.519" v="23" actId="26606"/>
        <pc:sldMkLst>
          <pc:docMk/>
          <pc:sldMk cId="2344021253" sldId="445"/>
        </pc:sldMkLst>
        <pc:spChg chg="mod">
          <ac:chgData name="Olivier ENGELAERE" userId="3c1a666d-58ae-4cd9-a6a1-aca886877998" providerId="ADAL" clId="{923CEC94-9C43-DF43-A39D-AE3AB62919C9}" dt="2025-02-27T08:37:40.519" v="23" actId="26606"/>
          <ac:spMkLst>
            <pc:docMk/>
            <pc:sldMk cId="2344021253" sldId="445"/>
            <ac:spMk id="2" creationId="{9644791E-14AA-4068-BCD8-4AC42E85882E}"/>
          </ac:spMkLst>
        </pc:spChg>
        <pc:spChg chg="add">
          <ac:chgData name="Olivier ENGELAERE" userId="3c1a666d-58ae-4cd9-a6a1-aca886877998" providerId="ADAL" clId="{923CEC94-9C43-DF43-A39D-AE3AB62919C9}" dt="2025-02-27T08:37:40.519" v="23" actId="26606"/>
          <ac:spMkLst>
            <pc:docMk/>
            <pc:sldMk cId="2344021253" sldId="445"/>
            <ac:spMk id="12" creationId="{8D06CE56-3881-4ADA-8CEF-D18B02C242A3}"/>
          </ac:spMkLst>
        </pc:spChg>
        <pc:spChg chg="add">
          <ac:chgData name="Olivier ENGELAERE" userId="3c1a666d-58ae-4cd9-a6a1-aca886877998" providerId="ADAL" clId="{923CEC94-9C43-DF43-A39D-AE3AB62919C9}" dt="2025-02-27T08:37:40.519" v="23" actId="26606"/>
          <ac:spMkLst>
            <pc:docMk/>
            <pc:sldMk cId="2344021253" sldId="445"/>
            <ac:spMk id="14" creationId="{79F3C543-62EC-4433-9C93-A2CD8764E9B4}"/>
          </ac:spMkLst>
        </pc:spChg>
        <pc:spChg chg="add">
          <ac:chgData name="Olivier ENGELAERE" userId="3c1a666d-58ae-4cd9-a6a1-aca886877998" providerId="ADAL" clId="{923CEC94-9C43-DF43-A39D-AE3AB62919C9}" dt="2025-02-27T08:37:40.519" v="23" actId="26606"/>
          <ac:spMkLst>
            <pc:docMk/>
            <pc:sldMk cId="2344021253" sldId="445"/>
            <ac:spMk id="16" creationId="{C1A1C5D3-C053-4EE9-BE1A-419B6E27CCAE}"/>
          </ac:spMkLst>
        </pc:spChg>
        <pc:spChg chg="add">
          <ac:chgData name="Olivier ENGELAERE" userId="3c1a666d-58ae-4cd9-a6a1-aca886877998" providerId="ADAL" clId="{923CEC94-9C43-DF43-A39D-AE3AB62919C9}" dt="2025-02-27T08:37:40.519" v="23" actId="26606"/>
          <ac:spMkLst>
            <pc:docMk/>
            <pc:sldMk cId="2344021253" sldId="445"/>
            <ac:spMk id="18" creationId="{A3473CF9-37EB-43E7-89EF-D2D1C53D1DAC}"/>
          </ac:spMkLst>
        </pc:spChg>
        <pc:spChg chg="add">
          <ac:chgData name="Olivier ENGELAERE" userId="3c1a666d-58ae-4cd9-a6a1-aca886877998" providerId="ADAL" clId="{923CEC94-9C43-DF43-A39D-AE3AB62919C9}" dt="2025-02-27T08:37:40.519" v="23" actId="26606"/>
          <ac:spMkLst>
            <pc:docMk/>
            <pc:sldMk cId="2344021253" sldId="445"/>
            <ac:spMk id="20" creationId="{586B4EF9-43BA-4655-A6FF-1D8E21574C95}"/>
          </ac:spMkLst>
        </pc:spChg>
        <pc:picChg chg="mod ord">
          <ac:chgData name="Olivier ENGELAERE" userId="3c1a666d-58ae-4cd9-a6a1-aca886877998" providerId="ADAL" clId="{923CEC94-9C43-DF43-A39D-AE3AB62919C9}" dt="2025-02-27T08:37:40.519" v="23" actId="26606"/>
          <ac:picMkLst>
            <pc:docMk/>
            <pc:sldMk cId="2344021253" sldId="445"/>
            <ac:picMk id="7" creationId="{CB5E3884-190B-4358-97DE-2A4FE2E4929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282CF-D81B-49E3-A791-332B777B31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573DF-A7F0-4F77-97FE-C130CA132BAE}">
      <dgm:prSet/>
      <dgm:spPr/>
      <dgm:t>
        <a:bodyPr/>
        <a:lstStyle/>
        <a:p>
          <a:r>
            <a:rPr lang="fr-FR" dirty="0"/>
            <a:t>► verbe du 1</a:t>
          </a:r>
          <a:r>
            <a:rPr lang="fr-FR" baseline="30000" dirty="0"/>
            <a:t>er</a:t>
          </a:r>
          <a:r>
            <a:rPr lang="fr-FR" dirty="0"/>
            <a:t> groupe en -er</a:t>
          </a:r>
          <a:endParaRPr lang="en-US" dirty="0"/>
        </a:p>
      </dgm:t>
    </dgm:pt>
    <dgm:pt modelId="{92AAFB0D-0388-4977-8893-67496B687B02}" type="parTrans" cxnId="{DEF44D66-59A3-4E55-91A3-BEB1C5BC17CD}">
      <dgm:prSet/>
      <dgm:spPr/>
      <dgm:t>
        <a:bodyPr/>
        <a:lstStyle/>
        <a:p>
          <a:endParaRPr lang="en-US"/>
        </a:p>
      </dgm:t>
    </dgm:pt>
    <dgm:pt modelId="{CDCF17A7-5F98-4B79-943A-4D4D62456FE0}" type="sibTrans" cxnId="{DEF44D66-59A3-4E55-91A3-BEB1C5BC17CD}">
      <dgm:prSet/>
      <dgm:spPr/>
      <dgm:t>
        <a:bodyPr/>
        <a:lstStyle/>
        <a:p>
          <a:endParaRPr lang="en-US"/>
        </a:p>
      </dgm:t>
    </dgm:pt>
    <dgm:pt modelId="{95441510-BD48-4EF9-97F4-0E80C124606C}">
      <dgm:prSet/>
      <dgm:spPr/>
      <dgm:t>
        <a:bodyPr/>
        <a:lstStyle/>
        <a:p>
          <a:r>
            <a:rPr lang="fr-FR" b="0" dirty="0"/>
            <a:t>-e</a:t>
          </a:r>
          <a:endParaRPr lang="en-US" b="0" dirty="0"/>
        </a:p>
      </dgm:t>
    </dgm:pt>
    <dgm:pt modelId="{18DAEEC6-0658-49B4-A973-875BD4E3C449}" type="parTrans" cxnId="{7A0BF18A-2260-4BEC-9257-EE8DAC98C491}">
      <dgm:prSet/>
      <dgm:spPr/>
      <dgm:t>
        <a:bodyPr/>
        <a:lstStyle/>
        <a:p>
          <a:endParaRPr lang="en-US"/>
        </a:p>
      </dgm:t>
    </dgm:pt>
    <dgm:pt modelId="{0940F549-B194-4710-8382-336A33CCBF5C}" type="sibTrans" cxnId="{7A0BF18A-2260-4BEC-9257-EE8DAC98C491}">
      <dgm:prSet/>
      <dgm:spPr/>
      <dgm:t>
        <a:bodyPr/>
        <a:lstStyle/>
        <a:p>
          <a:endParaRPr lang="en-US"/>
        </a:p>
      </dgm:t>
    </dgm:pt>
    <dgm:pt modelId="{67F8F7E1-00EE-4844-A79B-7D952CF98DBC}">
      <dgm:prSet/>
      <dgm:spPr/>
      <dgm:t>
        <a:bodyPr/>
        <a:lstStyle/>
        <a:p>
          <a:r>
            <a:rPr lang="fr-FR" b="0" dirty="0"/>
            <a:t>-es</a:t>
          </a:r>
          <a:endParaRPr lang="en-US" b="0" dirty="0"/>
        </a:p>
      </dgm:t>
    </dgm:pt>
    <dgm:pt modelId="{CDFECB06-778E-4D34-9640-734F6BBD827A}" type="parTrans" cxnId="{417C9488-2A0A-4722-9516-73D236EDCF3B}">
      <dgm:prSet/>
      <dgm:spPr/>
      <dgm:t>
        <a:bodyPr/>
        <a:lstStyle/>
        <a:p>
          <a:endParaRPr lang="en-US"/>
        </a:p>
      </dgm:t>
    </dgm:pt>
    <dgm:pt modelId="{415E281E-127F-4B85-9E94-F7F6A9EB3934}" type="sibTrans" cxnId="{417C9488-2A0A-4722-9516-73D236EDCF3B}">
      <dgm:prSet/>
      <dgm:spPr/>
      <dgm:t>
        <a:bodyPr/>
        <a:lstStyle/>
        <a:p>
          <a:endParaRPr lang="en-US"/>
        </a:p>
      </dgm:t>
    </dgm:pt>
    <dgm:pt modelId="{884CC8B4-FE3F-46E4-A35A-7FE912170BF5}">
      <dgm:prSet/>
      <dgm:spPr/>
      <dgm:t>
        <a:bodyPr/>
        <a:lstStyle/>
        <a:p>
          <a:r>
            <a:rPr lang="fr-FR" b="0" dirty="0"/>
            <a:t>-e</a:t>
          </a:r>
          <a:endParaRPr lang="en-US" b="0" i="0" dirty="0"/>
        </a:p>
      </dgm:t>
    </dgm:pt>
    <dgm:pt modelId="{FE7388AF-2D89-4740-BC7A-3AFE146B93AA}" type="parTrans" cxnId="{3E0D0708-849F-411C-8629-2BD1FFD13213}">
      <dgm:prSet/>
      <dgm:spPr/>
      <dgm:t>
        <a:bodyPr/>
        <a:lstStyle/>
        <a:p>
          <a:endParaRPr lang="en-US"/>
        </a:p>
      </dgm:t>
    </dgm:pt>
    <dgm:pt modelId="{67B32978-12DD-46CD-8F24-C760E3456B9F}" type="sibTrans" cxnId="{3E0D0708-849F-411C-8629-2BD1FFD13213}">
      <dgm:prSet/>
      <dgm:spPr/>
      <dgm:t>
        <a:bodyPr/>
        <a:lstStyle/>
        <a:p>
          <a:endParaRPr lang="en-US"/>
        </a:p>
      </dgm:t>
    </dgm:pt>
    <dgm:pt modelId="{A2895E92-DB7B-4E89-93FC-C09630E88585}">
      <dgm:prSet/>
      <dgm:spPr/>
      <dgm:t>
        <a:bodyPr/>
        <a:lstStyle/>
        <a:p>
          <a:r>
            <a:rPr lang="fr-FR" dirty="0"/>
            <a:t>-</a:t>
          </a:r>
          <a:r>
            <a:rPr lang="fr-FR" dirty="0" err="1"/>
            <a:t>ons</a:t>
          </a:r>
          <a:endParaRPr lang="en-US" dirty="0"/>
        </a:p>
      </dgm:t>
    </dgm:pt>
    <dgm:pt modelId="{181CD125-9E28-413B-93AD-744A23E82301}" type="parTrans" cxnId="{3241BA02-1373-4C89-B76C-80B25FAB23BE}">
      <dgm:prSet/>
      <dgm:spPr/>
      <dgm:t>
        <a:bodyPr/>
        <a:lstStyle/>
        <a:p>
          <a:endParaRPr lang="en-US"/>
        </a:p>
      </dgm:t>
    </dgm:pt>
    <dgm:pt modelId="{0154A118-DF70-4496-9B6C-9D557E5D0793}" type="sibTrans" cxnId="{3241BA02-1373-4C89-B76C-80B25FAB23BE}">
      <dgm:prSet/>
      <dgm:spPr/>
      <dgm:t>
        <a:bodyPr/>
        <a:lstStyle/>
        <a:p>
          <a:endParaRPr lang="en-US"/>
        </a:p>
      </dgm:t>
    </dgm:pt>
    <dgm:pt modelId="{9DA7B787-F944-4A25-9756-0632CE10CE6F}">
      <dgm:prSet/>
      <dgm:spPr/>
      <dgm:t>
        <a:bodyPr/>
        <a:lstStyle/>
        <a:p>
          <a:r>
            <a:rPr lang="fr-FR" dirty="0"/>
            <a:t>-</a:t>
          </a:r>
          <a:r>
            <a:rPr lang="fr-FR" dirty="0" err="1"/>
            <a:t>ez</a:t>
          </a:r>
          <a:endParaRPr lang="en-US" dirty="0"/>
        </a:p>
      </dgm:t>
    </dgm:pt>
    <dgm:pt modelId="{9F5CDF2D-3FF3-4334-947E-506E3C0615BB}" type="parTrans" cxnId="{6E377DD4-3E7C-4508-9397-FD6510E02D41}">
      <dgm:prSet/>
      <dgm:spPr/>
      <dgm:t>
        <a:bodyPr/>
        <a:lstStyle/>
        <a:p>
          <a:endParaRPr lang="en-US"/>
        </a:p>
      </dgm:t>
    </dgm:pt>
    <dgm:pt modelId="{4A8D58D7-7E2A-4F96-BFC3-7EACF504DAE0}" type="sibTrans" cxnId="{6E377DD4-3E7C-4508-9397-FD6510E02D41}">
      <dgm:prSet/>
      <dgm:spPr/>
      <dgm:t>
        <a:bodyPr/>
        <a:lstStyle/>
        <a:p>
          <a:endParaRPr lang="en-US"/>
        </a:p>
      </dgm:t>
    </dgm:pt>
    <dgm:pt modelId="{16AE7393-EC09-49DF-811E-0502E03B959A}">
      <dgm:prSet/>
      <dgm:spPr/>
      <dgm:t>
        <a:bodyPr/>
        <a:lstStyle/>
        <a:p>
          <a:r>
            <a:rPr lang="fr-FR" b="1" dirty="0"/>
            <a:t>-</a:t>
          </a:r>
          <a:r>
            <a:rPr lang="fr-FR" b="1" dirty="0" err="1"/>
            <a:t>tte</a:t>
          </a:r>
          <a:endParaRPr lang="en-US" dirty="0"/>
        </a:p>
      </dgm:t>
    </dgm:pt>
    <dgm:pt modelId="{EB83E54B-5D6D-409F-8CCC-DE4956CCCCE4}" type="parTrans" cxnId="{E79A6CC7-572F-4097-B709-72875C1223D1}">
      <dgm:prSet/>
      <dgm:spPr/>
      <dgm:t>
        <a:bodyPr/>
        <a:lstStyle/>
        <a:p>
          <a:endParaRPr lang="en-US"/>
        </a:p>
      </dgm:t>
    </dgm:pt>
    <dgm:pt modelId="{3EC15E6D-D3CB-4B67-8803-1B10FE18BD4B}" type="sibTrans" cxnId="{E79A6CC7-572F-4097-B709-72875C1223D1}">
      <dgm:prSet/>
      <dgm:spPr/>
      <dgm:t>
        <a:bodyPr/>
        <a:lstStyle/>
        <a:p>
          <a:endParaRPr lang="en-US"/>
        </a:p>
      </dgm:t>
    </dgm:pt>
    <dgm:pt modelId="{514AE216-493A-4871-A494-437371C3DCDC}" type="pres">
      <dgm:prSet presAssocID="{574282CF-D81B-49E3-A791-332B777B3186}" presName="vert0" presStyleCnt="0">
        <dgm:presLayoutVars>
          <dgm:dir/>
          <dgm:animOne val="branch"/>
          <dgm:animLvl val="lvl"/>
        </dgm:presLayoutVars>
      </dgm:prSet>
      <dgm:spPr/>
    </dgm:pt>
    <dgm:pt modelId="{D2ECC7AF-780F-43C7-A9EB-9375C40294AB}" type="pres">
      <dgm:prSet presAssocID="{58E573DF-A7F0-4F77-97FE-C130CA132BAE}" presName="thickLine" presStyleLbl="alignNode1" presStyleIdx="0" presStyleCnt="7"/>
      <dgm:spPr/>
    </dgm:pt>
    <dgm:pt modelId="{6B058BCA-BCF1-4061-88C2-595ADBC87EB6}" type="pres">
      <dgm:prSet presAssocID="{58E573DF-A7F0-4F77-97FE-C130CA132BAE}" presName="horz1" presStyleCnt="0"/>
      <dgm:spPr/>
    </dgm:pt>
    <dgm:pt modelId="{ED77BF5A-8F2A-4CE1-813A-9E29DAD675BA}" type="pres">
      <dgm:prSet presAssocID="{58E573DF-A7F0-4F77-97FE-C130CA132BAE}" presName="tx1" presStyleLbl="revTx" presStyleIdx="0" presStyleCnt="7"/>
      <dgm:spPr/>
    </dgm:pt>
    <dgm:pt modelId="{41482EF2-CAC4-472A-827D-04A1D356184C}" type="pres">
      <dgm:prSet presAssocID="{58E573DF-A7F0-4F77-97FE-C130CA132BAE}" presName="vert1" presStyleCnt="0"/>
      <dgm:spPr/>
    </dgm:pt>
    <dgm:pt modelId="{9D9F6D98-6C98-439F-AD2B-5C2B9140D669}" type="pres">
      <dgm:prSet presAssocID="{95441510-BD48-4EF9-97F4-0E80C124606C}" presName="thickLine" presStyleLbl="alignNode1" presStyleIdx="1" presStyleCnt="7"/>
      <dgm:spPr/>
    </dgm:pt>
    <dgm:pt modelId="{DAAC11D7-467D-4545-A69A-FA442AE0E96F}" type="pres">
      <dgm:prSet presAssocID="{95441510-BD48-4EF9-97F4-0E80C124606C}" presName="horz1" presStyleCnt="0"/>
      <dgm:spPr/>
    </dgm:pt>
    <dgm:pt modelId="{9085A135-C2DE-4D71-A502-B49C3EEF02F7}" type="pres">
      <dgm:prSet presAssocID="{95441510-BD48-4EF9-97F4-0E80C124606C}" presName="tx1" presStyleLbl="revTx" presStyleIdx="1" presStyleCnt="7"/>
      <dgm:spPr/>
    </dgm:pt>
    <dgm:pt modelId="{9200F7C4-3B10-4C2B-803F-11237B651443}" type="pres">
      <dgm:prSet presAssocID="{95441510-BD48-4EF9-97F4-0E80C124606C}" presName="vert1" presStyleCnt="0"/>
      <dgm:spPr/>
    </dgm:pt>
    <dgm:pt modelId="{D72113F7-3B46-4C57-913E-87BFAB821DE0}" type="pres">
      <dgm:prSet presAssocID="{67F8F7E1-00EE-4844-A79B-7D952CF98DBC}" presName="thickLine" presStyleLbl="alignNode1" presStyleIdx="2" presStyleCnt="7"/>
      <dgm:spPr/>
    </dgm:pt>
    <dgm:pt modelId="{A82118B4-ED03-4124-A611-471CB4E438B1}" type="pres">
      <dgm:prSet presAssocID="{67F8F7E1-00EE-4844-A79B-7D952CF98DBC}" presName="horz1" presStyleCnt="0"/>
      <dgm:spPr/>
    </dgm:pt>
    <dgm:pt modelId="{490ACB0F-7D23-4336-A514-B7FFD54C1F6E}" type="pres">
      <dgm:prSet presAssocID="{67F8F7E1-00EE-4844-A79B-7D952CF98DBC}" presName="tx1" presStyleLbl="revTx" presStyleIdx="2" presStyleCnt="7"/>
      <dgm:spPr/>
    </dgm:pt>
    <dgm:pt modelId="{04830E50-0C6D-48CA-8AF0-504DC328016C}" type="pres">
      <dgm:prSet presAssocID="{67F8F7E1-00EE-4844-A79B-7D952CF98DBC}" presName="vert1" presStyleCnt="0"/>
      <dgm:spPr/>
    </dgm:pt>
    <dgm:pt modelId="{E1452944-B545-44B8-874B-32D8077466CA}" type="pres">
      <dgm:prSet presAssocID="{884CC8B4-FE3F-46E4-A35A-7FE912170BF5}" presName="thickLine" presStyleLbl="alignNode1" presStyleIdx="3" presStyleCnt="7"/>
      <dgm:spPr/>
    </dgm:pt>
    <dgm:pt modelId="{94450630-7ED3-4018-AF0C-963431E482B3}" type="pres">
      <dgm:prSet presAssocID="{884CC8B4-FE3F-46E4-A35A-7FE912170BF5}" presName="horz1" presStyleCnt="0"/>
      <dgm:spPr/>
    </dgm:pt>
    <dgm:pt modelId="{89FBD4A0-649A-4B8A-AA9F-38A266997785}" type="pres">
      <dgm:prSet presAssocID="{884CC8B4-FE3F-46E4-A35A-7FE912170BF5}" presName="tx1" presStyleLbl="revTx" presStyleIdx="3" presStyleCnt="7"/>
      <dgm:spPr/>
    </dgm:pt>
    <dgm:pt modelId="{5551EC97-434E-42E4-A445-63D1BA2DDAD4}" type="pres">
      <dgm:prSet presAssocID="{884CC8B4-FE3F-46E4-A35A-7FE912170BF5}" presName="vert1" presStyleCnt="0"/>
      <dgm:spPr/>
    </dgm:pt>
    <dgm:pt modelId="{87558555-1FD3-4C1F-BA24-9906EE3DE0D0}" type="pres">
      <dgm:prSet presAssocID="{A2895E92-DB7B-4E89-93FC-C09630E88585}" presName="thickLine" presStyleLbl="alignNode1" presStyleIdx="4" presStyleCnt="7"/>
      <dgm:spPr/>
    </dgm:pt>
    <dgm:pt modelId="{BAF05E26-78F2-4E48-9F95-6D358C480729}" type="pres">
      <dgm:prSet presAssocID="{A2895E92-DB7B-4E89-93FC-C09630E88585}" presName="horz1" presStyleCnt="0"/>
      <dgm:spPr/>
    </dgm:pt>
    <dgm:pt modelId="{5150592C-0FB4-4A08-8934-CCB16C231F24}" type="pres">
      <dgm:prSet presAssocID="{A2895E92-DB7B-4E89-93FC-C09630E88585}" presName="tx1" presStyleLbl="revTx" presStyleIdx="4" presStyleCnt="7"/>
      <dgm:spPr/>
    </dgm:pt>
    <dgm:pt modelId="{EEE01DC9-41CD-4D71-96D3-B9BFAA51B851}" type="pres">
      <dgm:prSet presAssocID="{A2895E92-DB7B-4E89-93FC-C09630E88585}" presName="vert1" presStyleCnt="0"/>
      <dgm:spPr/>
    </dgm:pt>
    <dgm:pt modelId="{DE973523-2337-4AB2-B61E-C00DDAD69711}" type="pres">
      <dgm:prSet presAssocID="{9DA7B787-F944-4A25-9756-0632CE10CE6F}" presName="thickLine" presStyleLbl="alignNode1" presStyleIdx="5" presStyleCnt="7"/>
      <dgm:spPr/>
    </dgm:pt>
    <dgm:pt modelId="{B44105BE-6C86-4B74-BC08-FF0FB2B2714C}" type="pres">
      <dgm:prSet presAssocID="{9DA7B787-F944-4A25-9756-0632CE10CE6F}" presName="horz1" presStyleCnt="0"/>
      <dgm:spPr/>
    </dgm:pt>
    <dgm:pt modelId="{71C8DB2D-03C1-4EBF-88E2-626B33B4C277}" type="pres">
      <dgm:prSet presAssocID="{9DA7B787-F944-4A25-9756-0632CE10CE6F}" presName="tx1" presStyleLbl="revTx" presStyleIdx="5" presStyleCnt="7"/>
      <dgm:spPr/>
    </dgm:pt>
    <dgm:pt modelId="{4ED19F95-EFD9-4AE1-BDB2-C059D7C0F39E}" type="pres">
      <dgm:prSet presAssocID="{9DA7B787-F944-4A25-9756-0632CE10CE6F}" presName="vert1" presStyleCnt="0"/>
      <dgm:spPr/>
    </dgm:pt>
    <dgm:pt modelId="{B71EC86E-4A8E-4740-B190-1CADB652B56B}" type="pres">
      <dgm:prSet presAssocID="{16AE7393-EC09-49DF-811E-0502E03B959A}" presName="thickLine" presStyleLbl="alignNode1" presStyleIdx="6" presStyleCnt="7"/>
      <dgm:spPr/>
    </dgm:pt>
    <dgm:pt modelId="{61D6488B-B391-47F4-9212-CC5A83E9201C}" type="pres">
      <dgm:prSet presAssocID="{16AE7393-EC09-49DF-811E-0502E03B959A}" presName="horz1" presStyleCnt="0"/>
      <dgm:spPr/>
    </dgm:pt>
    <dgm:pt modelId="{11DDD40C-2AE8-41C5-8B22-4A2F25C38B56}" type="pres">
      <dgm:prSet presAssocID="{16AE7393-EC09-49DF-811E-0502E03B959A}" presName="tx1" presStyleLbl="revTx" presStyleIdx="6" presStyleCnt="7"/>
      <dgm:spPr/>
    </dgm:pt>
    <dgm:pt modelId="{8F1FA60C-A6B0-4F3A-B2BE-AA1B9EC6DD47}" type="pres">
      <dgm:prSet presAssocID="{16AE7393-EC09-49DF-811E-0502E03B959A}" presName="vert1" presStyleCnt="0"/>
      <dgm:spPr/>
    </dgm:pt>
  </dgm:ptLst>
  <dgm:cxnLst>
    <dgm:cxn modelId="{3241BA02-1373-4C89-B76C-80B25FAB23BE}" srcId="{574282CF-D81B-49E3-A791-332B777B3186}" destId="{A2895E92-DB7B-4E89-93FC-C09630E88585}" srcOrd="4" destOrd="0" parTransId="{181CD125-9E28-413B-93AD-744A23E82301}" sibTransId="{0154A118-DF70-4496-9B6C-9D557E5D0793}"/>
    <dgm:cxn modelId="{3E0D0708-849F-411C-8629-2BD1FFD13213}" srcId="{574282CF-D81B-49E3-A791-332B777B3186}" destId="{884CC8B4-FE3F-46E4-A35A-7FE912170BF5}" srcOrd="3" destOrd="0" parTransId="{FE7388AF-2D89-4740-BC7A-3AFE146B93AA}" sibTransId="{67B32978-12DD-46CD-8F24-C760E3456B9F}"/>
    <dgm:cxn modelId="{381E1525-83D9-4C40-B04E-A53C979A82E0}" type="presOf" srcId="{95441510-BD48-4EF9-97F4-0E80C124606C}" destId="{9085A135-C2DE-4D71-A502-B49C3EEF02F7}" srcOrd="0" destOrd="0" presId="urn:microsoft.com/office/officeart/2008/layout/LinedList"/>
    <dgm:cxn modelId="{A5759737-C49A-4210-8A2A-7CD47AC3DEF8}" type="presOf" srcId="{67F8F7E1-00EE-4844-A79B-7D952CF98DBC}" destId="{490ACB0F-7D23-4336-A514-B7FFD54C1F6E}" srcOrd="0" destOrd="0" presId="urn:microsoft.com/office/officeart/2008/layout/LinedList"/>
    <dgm:cxn modelId="{CBFC823A-9FA0-431A-89E8-899C825BA548}" type="presOf" srcId="{A2895E92-DB7B-4E89-93FC-C09630E88585}" destId="{5150592C-0FB4-4A08-8934-CCB16C231F24}" srcOrd="0" destOrd="0" presId="urn:microsoft.com/office/officeart/2008/layout/LinedList"/>
    <dgm:cxn modelId="{FCB1BC3B-4DF8-48A4-A1CE-1EA56658DB1F}" type="presOf" srcId="{9DA7B787-F944-4A25-9756-0632CE10CE6F}" destId="{71C8DB2D-03C1-4EBF-88E2-626B33B4C277}" srcOrd="0" destOrd="0" presId="urn:microsoft.com/office/officeart/2008/layout/LinedList"/>
    <dgm:cxn modelId="{B10F8E41-90AA-40C1-8538-0F87143B3102}" type="presOf" srcId="{58E573DF-A7F0-4F77-97FE-C130CA132BAE}" destId="{ED77BF5A-8F2A-4CE1-813A-9E29DAD675BA}" srcOrd="0" destOrd="0" presId="urn:microsoft.com/office/officeart/2008/layout/LinedList"/>
    <dgm:cxn modelId="{AC441B5D-F102-4FF7-94EC-A034064D1BA5}" type="presOf" srcId="{16AE7393-EC09-49DF-811E-0502E03B959A}" destId="{11DDD40C-2AE8-41C5-8B22-4A2F25C38B56}" srcOrd="0" destOrd="0" presId="urn:microsoft.com/office/officeart/2008/layout/LinedList"/>
    <dgm:cxn modelId="{DEF44D66-59A3-4E55-91A3-BEB1C5BC17CD}" srcId="{574282CF-D81B-49E3-A791-332B777B3186}" destId="{58E573DF-A7F0-4F77-97FE-C130CA132BAE}" srcOrd="0" destOrd="0" parTransId="{92AAFB0D-0388-4977-8893-67496B687B02}" sibTransId="{CDCF17A7-5F98-4B79-943A-4D4D62456FE0}"/>
    <dgm:cxn modelId="{7DB0FA68-C93E-4828-A8C9-3BAF6F737CB9}" type="presOf" srcId="{884CC8B4-FE3F-46E4-A35A-7FE912170BF5}" destId="{89FBD4A0-649A-4B8A-AA9F-38A266997785}" srcOrd="0" destOrd="0" presId="urn:microsoft.com/office/officeart/2008/layout/LinedList"/>
    <dgm:cxn modelId="{417C9488-2A0A-4722-9516-73D236EDCF3B}" srcId="{574282CF-D81B-49E3-A791-332B777B3186}" destId="{67F8F7E1-00EE-4844-A79B-7D952CF98DBC}" srcOrd="2" destOrd="0" parTransId="{CDFECB06-778E-4D34-9640-734F6BBD827A}" sibTransId="{415E281E-127F-4B85-9E94-F7F6A9EB3934}"/>
    <dgm:cxn modelId="{7A0BF18A-2260-4BEC-9257-EE8DAC98C491}" srcId="{574282CF-D81B-49E3-A791-332B777B3186}" destId="{95441510-BD48-4EF9-97F4-0E80C124606C}" srcOrd="1" destOrd="0" parTransId="{18DAEEC6-0658-49B4-A973-875BD4E3C449}" sibTransId="{0940F549-B194-4710-8382-336A33CCBF5C}"/>
    <dgm:cxn modelId="{8715C8A6-5C67-4A37-8248-6E5B97AA46FA}" type="presOf" srcId="{574282CF-D81B-49E3-A791-332B777B3186}" destId="{514AE216-493A-4871-A494-437371C3DCDC}" srcOrd="0" destOrd="0" presId="urn:microsoft.com/office/officeart/2008/layout/LinedList"/>
    <dgm:cxn modelId="{E79A6CC7-572F-4097-B709-72875C1223D1}" srcId="{574282CF-D81B-49E3-A791-332B777B3186}" destId="{16AE7393-EC09-49DF-811E-0502E03B959A}" srcOrd="6" destOrd="0" parTransId="{EB83E54B-5D6D-409F-8CCC-DE4956CCCCE4}" sibTransId="{3EC15E6D-D3CB-4B67-8803-1B10FE18BD4B}"/>
    <dgm:cxn modelId="{6E377DD4-3E7C-4508-9397-FD6510E02D41}" srcId="{574282CF-D81B-49E3-A791-332B777B3186}" destId="{9DA7B787-F944-4A25-9756-0632CE10CE6F}" srcOrd="5" destOrd="0" parTransId="{9F5CDF2D-3FF3-4334-947E-506E3C0615BB}" sibTransId="{4A8D58D7-7E2A-4F96-BFC3-7EACF504DAE0}"/>
    <dgm:cxn modelId="{9F256673-9C75-4237-BEBE-F9CED481046E}" type="presParOf" srcId="{514AE216-493A-4871-A494-437371C3DCDC}" destId="{D2ECC7AF-780F-43C7-A9EB-9375C40294AB}" srcOrd="0" destOrd="0" presId="urn:microsoft.com/office/officeart/2008/layout/LinedList"/>
    <dgm:cxn modelId="{C2E3B006-E4D8-42D2-94AA-D6880DD2BE84}" type="presParOf" srcId="{514AE216-493A-4871-A494-437371C3DCDC}" destId="{6B058BCA-BCF1-4061-88C2-595ADBC87EB6}" srcOrd="1" destOrd="0" presId="urn:microsoft.com/office/officeart/2008/layout/LinedList"/>
    <dgm:cxn modelId="{01F892DD-6A99-4CAB-8635-7285F75EA392}" type="presParOf" srcId="{6B058BCA-BCF1-4061-88C2-595ADBC87EB6}" destId="{ED77BF5A-8F2A-4CE1-813A-9E29DAD675BA}" srcOrd="0" destOrd="0" presId="urn:microsoft.com/office/officeart/2008/layout/LinedList"/>
    <dgm:cxn modelId="{A83EC751-DA93-41DD-BAE2-07164CB3298B}" type="presParOf" srcId="{6B058BCA-BCF1-4061-88C2-595ADBC87EB6}" destId="{41482EF2-CAC4-472A-827D-04A1D356184C}" srcOrd="1" destOrd="0" presId="urn:microsoft.com/office/officeart/2008/layout/LinedList"/>
    <dgm:cxn modelId="{C8081D3A-36EC-4BBC-B147-3BC260C3A086}" type="presParOf" srcId="{514AE216-493A-4871-A494-437371C3DCDC}" destId="{9D9F6D98-6C98-439F-AD2B-5C2B9140D669}" srcOrd="2" destOrd="0" presId="urn:microsoft.com/office/officeart/2008/layout/LinedList"/>
    <dgm:cxn modelId="{F6EE4C57-51CE-48C2-926C-4891A898DF4C}" type="presParOf" srcId="{514AE216-493A-4871-A494-437371C3DCDC}" destId="{DAAC11D7-467D-4545-A69A-FA442AE0E96F}" srcOrd="3" destOrd="0" presId="urn:microsoft.com/office/officeart/2008/layout/LinedList"/>
    <dgm:cxn modelId="{647BB951-B414-4C89-8BA0-650526E2CE77}" type="presParOf" srcId="{DAAC11D7-467D-4545-A69A-FA442AE0E96F}" destId="{9085A135-C2DE-4D71-A502-B49C3EEF02F7}" srcOrd="0" destOrd="0" presId="urn:microsoft.com/office/officeart/2008/layout/LinedList"/>
    <dgm:cxn modelId="{D0351861-43A7-4BA4-A31F-8EC2453EFDDD}" type="presParOf" srcId="{DAAC11D7-467D-4545-A69A-FA442AE0E96F}" destId="{9200F7C4-3B10-4C2B-803F-11237B651443}" srcOrd="1" destOrd="0" presId="urn:microsoft.com/office/officeart/2008/layout/LinedList"/>
    <dgm:cxn modelId="{FE9FB603-5466-4884-9DDA-D443540CA35D}" type="presParOf" srcId="{514AE216-493A-4871-A494-437371C3DCDC}" destId="{D72113F7-3B46-4C57-913E-87BFAB821DE0}" srcOrd="4" destOrd="0" presId="urn:microsoft.com/office/officeart/2008/layout/LinedList"/>
    <dgm:cxn modelId="{6BBA8AE9-6B25-422B-A081-1ABF5A847FBE}" type="presParOf" srcId="{514AE216-493A-4871-A494-437371C3DCDC}" destId="{A82118B4-ED03-4124-A611-471CB4E438B1}" srcOrd="5" destOrd="0" presId="urn:microsoft.com/office/officeart/2008/layout/LinedList"/>
    <dgm:cxn modelId="{BB2F6DD7-2DA7-4F72-B277-32EAADA122FC}" type="presParOf" srcId="{A82118B4-ED03-4124-A611-471CB4E438B1}" destId="{490ACB0F-7D23-4336-A514-B7FFD54C1F6E}" srcOrd="0" destOrd="0" presId="urn:microsoft.com/office/officeart/2008/layout/LinedList"/>
    <dgm:cxn modelId="{384690D2-7136-4A69-9A0C-B1E76857E53D}" type="presParOf" srcId="{A82118B4-ED03-4124-A611-471CB4E438B1}" destId="{04830E50-0C6D-48CA-8AF0-504DC328016C}" srcOrd="1" destOrd="0" presId="urn:microsoft.com/office/officeart/2008/layout/LinedList"/>
    <dgm:cxn modelId="{4089385C-EEA4-429D-850F-B1E64062A7B9}" type="presParOf" srcId="{514AE216-493A-4871-A494-437371C3DCDC}" destId="{E1452944-B545-44B8-874B-32D8077466CA}" srcOrd="6" destOrd="0" presId="urn:microsoft.com/office/officeart/2008/layout/LinedList"/>
    <dgm:cxn modelId="{DA7055D3-EED1-4010-B509-BCDBDBC27CE2}" type="presParOf" srcId="{514AE216-493A-4871-A494-437371C3DCDC}" destId="{94450630-7ED3-4018-AF0C-963431E482B3}" srcOrd="7" destOrd="0" presId="urn:microsoft.com/office/officeart/2008/layout/LinedList"/>
    <dgm:cxn modelId="{D34FC233-17FA-41A2-B860-1202DC9D8352}" type="presParOf" srcId="{94450630-7ED3-4018-AF0C-963431E482B3}" destId="{89FBD4A0-649A-4B8A-AA9F-38A266997785}" srcOrd="0" destOrd="0" presId="urn:microsoft.com/office/officeart/2008/layout/LinedList"/>
    <dgm:cxn modelId="{25F349BB-0917-48BA-8F40-6F61E4DC5B71}" type="presParOf" srcId="{94450630-7ED3-4018-AF0C-963431E482B3}" destId="{5551EC97-434E-42E4-A445-63D1BA2DDAD4}" srcOrd="1" destOrd="0" presId="urn:microsoft.com/office/officeart/2008/layout/LinedList"/>
    <dgm:cxn modelId="{0E15476C-3802-4FFF-9BCE-BD004111F7F8}" type="presParOf" srcId="{514AE216-493A-4871-A494-437371C3DCDC}" destId="{87558555-1FD3-4C1F-BA24-9906EE3DE0D0}" srcOrd="8" destOrd="0" presId="urn:microsoft.com/office/officeart/2008/layout/LinedList"/>
    <dgm:cxn modelId="{0F393E77-4CFF-47C5-8DFE-178C70B0E939}" type="presParOf" srcId="{514AE216-493A-4871-A494-437371C3DCDC}" destId="{BAF05E26-78F2-4E48-9F95-6D358C480729}" srcOrd="9" destOrd="0" presId="urn:microsoft.com/office/officeart/2008/layout/LinedList"/>
    <dgm:cxn modelId="{EE2A1D11-D821-436F-9593-3FEF16767C6D}" type="presParOf" srcId="{BAF05E26-78F2-4E48-9F95-6D358C480729}" destId="{5150592C-0FB4-4A08-8934-CCB16C231F24}" srcOrd="0" destOrd="0" presId="urn:microsoft.com/office/officeart/2008/layout/LinedList"/>
    <dgm:cxn modelId="{17D2457C-8B52-40E9-BF95-52FA6DABADBD}" type="presParOf" srcId="{BAF05E26-78F2-4E48-9F95-6D358C480729}" destId="{EEE01DC9-41CD-4D71-96D3-B9BFAA51B851}" srcOrd="1" destOrd="0" presId="urn:microsoft.com/office/officeart/2008/layout/LinedList"/>
    <dgm:cxn modelId="{8F251F40-B6F8-432E-8E84-33975CF8E67C}" type="presParOf" srcId="{514AE216-493A-4871-A494-437371C3DCDC}" destId="{DE973523-2337-4AB2-B61E-C00DDAD69711}" srcOrd="10" destOrd="0" presId="urn:microsoft.com/office/officeart/2008/layout/LinedList"/>
    <dgm:cxn modelId="{638FAACE-20C8-47A0-8B29-2D8A212DA14F}" type="presParOf" srcId="{514AE216-493A-4871-A494-437371C3DCDC}" destId="{B44105BE-6C86-4B74-BC08-FF0FB2B2714C}" srcOrd="11" destOrd="0" presId="urn:microsoft.com/office/officeart/2008/layout/LinedList"/>
    <dgm:cxn modelId="{E93B537C-1BF3-4209-8977-DA219F9E7206}" type="presParOf" srcId="{B44105BE-6C86-4B74-BC08-FF0FB2B2714C}" destId="{71C8DB2D-03C1-4EBF-88E2-626B33B4C277}" srcOrd="0" destOrd="0" presId="urn:microsoft.com/office/officeart/2008/layout/LinedList"/>
    <dgm:cxn modelId="{50A851EC-41FB-476D-BC89-B6C496E096CE}" type="presParOf" srcId="{B44105BE-6C86-4B74-BC08-FF0FB2B2714C}" destId="{4ED19F95-EFD9-4AE1-BDB2-C059D7C0F39E}" srcOrd="1" destOrd="0" presId="urn:microsoft.com/office/officeart/2008/layout/LinedList"/>
    <dgm:cxn modelId="{76C0D8EE-91A7-443B-A680-6A8006407BE8}" type="presParOf" srcId="{514AE216-493A-4871-A494-437371C3DCDC}" destId="{B71EC86E-4A8E-4740-B190-1CADB652B56B}" srcOrd="12" destOrd="0" presId="urn:microsoft.com/office/officeart/2008/layout/LinedList"/>
    <dgm:cxn modelId="{54C3E18A-3E63-49A1-BC78-7553B4B0A530}" type="presParOf" srcId="{514AE216-493A-4871-A494-437371C3DCDC}" destId="{61D6488B-B391-47F4-9212-CC5A83E9201C}" srcOrd="13" destOrd="0" presId="urn:microsoft.com/office/officeart/2008/layout/LinedList"/>
    <dgm:cxn modelId="{3BE1A59B-B4C7-45C7-808C-E40F8F41E74C}" type="presParOf" srcId="{61D6488B-B391-47F4-9212-CC5A83E9201C}" destId="{11DDD40C-2AE8-41C5-8B22-4A2F25C38B56}" srcOrd="0" destOrd="0" presId="urn:microsoft.com/office/officeart/2008/layout/LinedList"/>
    <dgm:cxn modelId="{90495716-6769-4749-A70A-0CE835FE5CED}" type="presParOf" srcId="{61D6488B-B391-47F4-9212-CC5A83E9201C}" destId="{8F1FA60C-A6B0-4F3A-B2BE-AA1B9EC6DD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282CF-D81B-49E3-A791-332B777B31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573DF-A7F0-4F77-97FE-C130CA132BAE}">
      <dgm:prSet/>
      <dgm:spPr/>
      <dgm:t>
        <a:bodyPr/>
        <a:lstStyle/>
        <a:p>
          <a:r>
            <a:rPr lang="fr-FR" dirty="0"/>
            <a:t>► canter</a:t>
          </a:r>
          <a:endParaRPr lang="en-US" dirty="0"/>
        </a:p>
      </dgm:t>
    </dgm:pt>
    <dgm:pt modelId="{92AAFB0D-0388-4977-8893-67496B687B02}" type="parTrans" cxnId="{DEF44D66-59A3-4E55-91A3-BEB1C5BC17CD}">
      <dgm:prSet/>
      <dgm:spPr/>
      <dgm:t>
        <a:bodyPr/>
        <a:lstStyle/>
        <a:p>
          <a:endParaRPr lang="en-US"/>
        </a:p>
      </dgm:t>
    </dgm:pt>
    <dgm:pt modelId="{CDCF17A7-5F98-4B79-943A-4D4D62456FE0}" type="sibTrans" cxnId="{DEF44D66-59A3-4E55-91A3-BEB1C5BC17CD}">
      <dgm:prSet/>
      <dgm:spPr/>
      <dgm:t>
        <a:bodyPr/>
        <a:lstStyle/>
        <a:p>
          <a:endParaRPr lang="en-US"/>
        </a:p>
      </dgm:t>
    </dgm:pt>
    <dgm:pt modelId="{95441510-BD48-4EF9-97F4-0E80C124606C}">
      <dgm:prSet/>
      <dgm:spPr/>
      <dgm:t>
        <a:bodyPr/>
        <a:lstStyle/>
        <a:p>
          <a:r>
            <a:rPr lang="fr-FR" b="0" dirty="0" err="1"/>
            <a:t>Ej</a:t>
          </a:r>
          <a:r>
            <a:rPr lang="fr-FR" b="0" dirty="0"/>
            <a:t> </a:t>
          </a:r>
          <a:r>
            <a:rPr lang="fr-FR" b="0" dirty="0" err="1"/>
            <a:t>cante</a:t>
          </a:r>
          <a:endParaRPr lang="en-US" b="0" dirty="0"/>
        </a:p>
      </dgm:t>
    </dgm:pt>
    <dgm:pt modelId="{18DAEEC6-0658-49B4-A973-875BD4E3C449}" type="parTrans" cxnId="{7A0BF18A-2260-4BEC-9257-EE8DAC98C491}">
      <dgm:prSet/>
      <dgm:spPr/>
      <dgm:t>
        <a:bodyPr/>
        <a:lstStyle/>
        <a:p>
          <a:endParaRPr lang="en-US"/>
        </a:p>
      </dgm:t>
    </dgm:pt>
    <dgm:pt modelId="{0940F549-B194-4710-8382-336A33CCBF5C}" type="sibTrans" cxnId="{7A0BF18A-2260-4BEC-9257-EE8DAC98C491}">
      <dgm:prSet/>
      <dgm:spPr/>
      <dgm:t>
        <a:bodyPr/>
        <a:lstStyle/>
        <a:p>
          <a:endParaRPr lang="en-US"/>
        </a:p>
      </dgm:t>
    </dgm:pt>
    <dgm:pt modelId="{67F8F7E1-00EE-4844-A79B-7D952CF98DBC}">
      <dgm:prSet/>
      <dgm:spPr/>
      <dgm:t>
        <a:bodyPr/>
        <a:lstStyle/>
        <a:p>
          <a:r>
            <a:rPr lang="fr-FR" b="0" dirty="0"/>
            <a:t>Te </a:t>
          </a:r>
          <a:r>
            <a:rPr lang="fr-FR" b="0" dirty="0" err="1"/>
            <a:t>cantes</a:t>
          </a:r>
          <a:endParaRPr lang="en-US" b="0" dirty="0"/>
        </a:p>
      </dgm:t>
    </dgm:pt>
    <dgm:pt modelId="{CDFECB06-778E-4D34-9640-734F6BBD827A}" type="parTrans" cxnId="{417C9488-2A0A-4722-9516-73D236EDCF3B}">
      <dgm:prSet/>
      <dgm:spPr/>
      <dgm:t>
        <a:bodyPr/>
        <a:lstStyle/>
        <a:p>
          <a:endParaRPr lang="en-US"/>
        </a:p>
      </dgm:t>
    </dgm:pt>
    <dgm:pt modelId="{415E281E-127F-4B85-9E94-F7F6A9EB3934}" type="sibTrans" cxnId="{417C9488-2A0A-4722-9516-73D236EDCF3B}">
      <dgm:prSet/>
      <dgm:spPr/>
      <dgm:t>
        <a:bodyPr/>
        <a:lstStyle/>
        <a:p>
          <a:endParaRPr lang="en-US"/>
        </a:p>
      </dgm:t>
    </dgm:pt>
    <dgm:pt modelId="{884CC8B4-FE3F-46E4-A35A-7FE912170BF5}">
      <dgm:prSet/>
      <dgm:spPr/>
      <dgm:t>
        <a:bodyPr/>
        <a:lstStyle/>
        <a:p>
          <a:r>
            <a:rPr lang="fr-FR" b="0" dirty="0"/>
            <a:t>I/Ale </a:t>
          </a:r>
          <a:r>
            <a:rPr lang="fr-FR" b="0" dirty="0" err="1"/>
            <a:t>cante</a:t>
          </a:r>
          <a:endParaRPr lang="en-US" b="0" i="0" dirty="0"/>
        </a:p>
      </dgm:t>
    </dgm:pt>
    <dgm:pt modelId="{FE7388AF-2D89-4740-BC7A-3AFE146B93AA}" type="parTrans" cxnId="{3E0D0708-849F-411C-8629-2BD1FFD13213}">
      <dgm:prSet/>
      <dgm:spPr/>
      <dgm:t>
        <a:bodyPr/>
        <a:lstStyle/>
        <a:p>
          <a:endParaRPr lang="en-US"/>
        </a:p>
      </dgm:t>
    </dgm:pt>
    <dgm:pt modelId="{67B32978-12DD-46CD-8F24-C760E3456B9F}" type="sibTrans" cxnId="{3E0D0708-849F-411C-8629-2BD1FFD13213}">
      <dgm:prSet/>
      <dgm:spPr/>
      <dgm:t>
        <a:bodyPr/>
        <a:lstStyle/>
        <a:p>
          <a:endParaRPr lang="en-US"/>
        </a:p>
      </dgm:t>
    </dgm:pt>
    <dgm:pt modelId="{A2895E92-DB7B-4E89-93FC-C09630E88585}">
      <dgm:prSet/>
      <dgm:spPr/>
      <dgm:t>
        <a:bodyPr/>
        <a:lstStyle/>
        <a:p>
          <a:r>
            <a:rPr lang="fr-FR" dirty="0"/>
            <a:t>Os cantons</a:t>
          </a:r>
          <a:endParaRPr lang="en-US" dirty="0"/>
        </a:p>
      </dgm:t>
    </dgm:pt>
    <dgm:pt modelId="{181CD125-9E28-413B-93AD-744A23E82301}" type="parTrans" cxnId="{3241BA02-1373-4C89-B76C-80B25FAB23BE}">
      <dgm:prSet/>
      <dgm:spPr/>
      <dgm:t>
        <a:bodyPr/>
        <a:lstStyle/>
        <a:p>
          <a:endParaRPr lang="en-US"/>
        </a:p>
      </dgm:t>
    </dgm:pt>
    <dgm:pt modelId="{0154A118-DF70-4496-9B6C-9D557E5D0793}" type="sibTrans" cxnId="{3241BA02-1373-4C89-B76C-80B25FAB23BE}">
      <dgm:prSet/>
      <dgm:spPr/>
      <dgm:t>
        <a:bodyPr/>
        <a:lstStyle/>
        <a:p>
          <a:endParaRPr lang="en-US"/>
        </a:p>
      </dgm:t>
    </dgm:pt>
    <dgm:pt modelId="{9DA7B787-F944-4A25-9756-0632CE10CE6F}">
      <dgm:prSet/>
      <dgm:spPr/>
      <dgm:t>
        <a:bodyPr/>
        <a:lstStyle/>
        <a:p>
          <a:r>
            <a:rPr lang="fr-FR" dirty="0"/>
            <a:t>Os </a:t>
          </a:r>
          <a:r>
            <a:rPr lang="fr-FR" dirty="0" err="1"/>
            <a:t>cantez</a:t>
          </a:r>
          <a:endParaRPr lang="en-US" dirty="0"/>
        </a:p>
      </dgm:t>
    </dgm:pt>
    <dgm:pt modelId="{9F5CDF2D-3FF3-4334-947E-506E3C0615BB}" type="parTrans" cxnId="{6E377DD4-3E7C-4508-9397-FD6510E02D41}">
      <dgm:prSet/>
      <dgm:spPr/>
      <dgm:t>
        <a:bodyPr/>
        <a:lstStyle/>
        <a:p>
          <a:endParaRPr lang="en-US"/>
        </a:p>
      </dgm:t>
    </dgm:pt>
    <dgm:pt modelId="{4A8D58D7-7E2A-4F96-BFC3-7EACF504DAE0}" type="sibTrans" cxnId="{6E377DD4-3E7C-4508-9397-FD6510E02D41}">
      <dgm:prSet/>
      <dgm:spPr/>
      <dgm:t>
        <a:bodyPr/>
        <a:lstStyle/>
        <a:p>
          <a:endParaRPr lang="en-US"/>
        </a:p>
      </dgm:t>
    </dgm:pt>
    <dgm:pt modelId="{16AE7393-EC09-49DF-811E-0502E03B959A}">
      <dgm:prSet/>
      <dgm:spPr/>
      <dgm:t>
        <a:bodyPr/>
        <a:lstStyle/>
        <a:p>
          <a:r>
            <a:rPr lang="fr-FR" b="1" dirty="0"/>
            <a:t>Is </a:t>
          </a:r>
          <a:r>
            <a:rPr lang="fr-FR" b="1" dirty="0" err="1"/>
            <a:t>cantte</a:t>
          </a:r>
          <a:endParaRPr lang="en-US" dirty="0"/>
        </a:p>
      </dgm:t>
    </dgm:pt>
    <dgm:pt modelId="{EB83E54B-5D6D-409F-8CCC-DE4956CCCCE4}" type="parTrans" cxnId="{E79A6CC7-572F-4097-B709-72875C1223D1}">
      <dgm:prSet/>
      <dgm:spPr/>
      <dgm:t>
        <a:bodyPr/>
        <a:lstStyle/>
        <a:p>
          <a:endParaRPr lang="en-US"/>
        </a:p>
      </dgm:t>
    </dgm:pt>
    <dgm:pt modelId="{3EC15E6D-D3CB-4B67-8803-1B10FE18BD4B}" type="sibTrans" cxnId="{E79A6CC7-572F-4097-B709-72875C1223D1}">
      <dgm:prSet/>
      <dgm:spPr/>
      <dgm:t>
        <a:bodyPr/>
        <a:lstStyle/>
        <a:p>
          <a:endParaRPr lang="en-US"/>
        </a:p>
      </dgm:t>
    </dgm:pt>
    <dgm:pt modelId="{514AE216-493A-4871-A494-437371C3DCDC}" type="pres">
      <dgm:prSet presAssocID="{574282CF-D81B-49E3-A791-332B777B3186}" presName="vert0" presStyleCnt="0">
        <dgm:presLayoutVars>
          <dgm:dir/>
          <dgm:animOne val="branch"/>
          <dgm:animLvl val="lvl"/>
        </dgm:presLayoutVars>
      </dgm:prSet>
      <dgm:spPr/>
    </dgm:pt>
    <dgm:pt modelId="{D2ECC7AF-780F-43C7-A9EB-9375C40294AB}" type="pres">
      <dgm:prSet presAssocID="{58E573DF-A7F0-4F77-97FE-C130CA132BAE}" presName="thickLine" presStyleLbl="alignNode1" presStyleIdx="0" presStyleCnt="7"/>
      <dgm:spPr/>
    </dgm:pt>
    <dgm:pt modelId="{6B058BCA-BCF1-4061-88C2-595ADBC87EB6}" type="pres">
      <dgm:prSet presAssocID="{58E573DF-A7F0-4F77-97FE-C130CA132BAE}" presName="horz1" presStyleCnt="0"/>
      <dgm:spPr/>
    </dgm:pt>
    <dgm:pt modelId="{ED77BF5A-8F2A-4CE1-813A-9E29DAD675BA}" type="pres">
      <dgm:prSet presAssocID="{58E573DF-A7F0-4F77-97FE-C130CA132BAE}" presName="tx1" presStyleLbl="revTx" presStyleIdx="0" presStyleCnt="7"/>
      <dgm:spPr/>
    </dgm:pt>
    <dgm:pt modelId="{41482EF2-CAC4-472A-827D-04A1D356184C}" type="pres">
      <dgm:prSet presAssocID="{58E573DF-A7F0-4F77-97FE-C130CA132BAE}" presName="vert1" presStyleCnt="0"/>
      <dgm:spPr/>
    </dgm:pt>
    <dgm:pt modelId="{9D9F6D98-6C98-439F-AD2B-5C2B9140D669}" type="pres">
      <dgm:prSet presAssocID="{95441510-BD48-4EF9-97F4-0E80C124606C}" presName="thickLine" presStyleLbl="alignNode1" presStyleIdx="1" presStyleCnt="7"/>
      <dgm:spPr/>
    </dgm:pt>
    <dgm:pt modelId="{DAAC11D7-467D-4545-A69A-FA442AE0E96F}" type="pres">
      <dgm:prSet presAssocID="{95441510-BD48-4EF9-97F4-0E80C124606C}" presName="horz1" presStyleCnt="0"/>
      <dgm:spPr/>
    </dgm:pt>
    <dgm:pt modelId="{9085A135-C2DE-4D71-A502-B49C3EEF02F7}" type="pres">
      <dgm:prSet presAssocID="{95441510-BD48-4EF9-97F4-0E80C124606C}" presName="tx1" presStyleLbl="revTx" presStyleIdx="1" presStyleCnt="7"/>
      <dgm:spPr/>
    </dgm:pt>
    <dgm:pt modelId="{9200F7C4-3B10-4C2B-803F-11237B651443}" type="pres">
      <dgm:prSet presAssocID="{95441510-BD48-4EF9-97F4-0E80C124606C}" presName="vert1" presStyleCnt="0"/>
      <dgm:spPr/>
    </dgm:pt>
    <dgm:pt modelId="{D72113F7-3B46-4C57-913E-87BFAB821DE0}" type="pres">
      <dgm:prSet presAssocID="{67F8F7E1-00EE-4844-A79B-7D952CF98DBC}" presName="thickLine" presStyleLbl="alignNode1" presStyleIdx="2" presStyleCnt="7"/>
      <dgm:spPr/>
    </dgm:pt>
    <dgm:pt modelId="{A82118B4-ED03-4124-A611-471CB4E438B1}" type="pres">
      <dgm:prSet presAssocID="{67F8F7E1-00EE-4844-A79B-7D952CF98DBC}" presName="horz1" presStyleCnt="0"/>
      <dgm:spPr/>
    </dgm:pt>
    <dgm:pt modelId="{490ACB0F-7D23-4336-A514-B7FFD54C1F6E}" type="pres">
      <dgm:prSet presAssocID="{67F8F7E1-00EE-4844-A79B-7D952CF98DBC}" presName="tx1" presStyleLbl="revTx" presStyleIdx="2" presStyleCnt="7"/>
      <dgm:spPr/>
    </dgm:pt>
    <dgm:pt modelId="{04830E50-0C6D-48CA-8AF0-504DC328016C}" type="pres">
      <dgm:prSet presAssocID="{67F8F7E1-00EE-4844-A79B-7D952CF98DBC}" presName="vert1" presStyleCnt="0"/>
      <dgm:spPr/>
    </dgm:pt>
    <dgm:pt modelId="{E1452944-B545-44B8-874B-32D8077466CA}" type="pres">
      <dgm:prSet presAssocID="{884CC8B4-FE3F-46E4-A35A-7FE912170BF5}" presName="thickLine" presStyleLbl="alignNode1" presStyleIdx="3" presStyleCnt="7"/>
      <dgm:spPr/>
    </dgm:pt>
    <dgm:pt modelId="{94450630-7ED3-4018-AF0C-963431E482B3}" type="pres">
      <dgm:prSet presAssocID="{884CC8B4-FE3F-46E4-A35A-7FE912170BF5}" presName="horz1" presStyleCnt="0"/>
      <dgm:spPr/>
    </dgm:pt>
    <dgm:pt modelId="{89FBD4A0-649A-4B8A-AA9F-38A266997785}" type="pres">
      <dgm:prSet presAssocID="{884CC8B4-FE3F-46E4-A35A-7FE912170BF5}" presName="tx1" presStyleLbl="revTx" presStyleIdx="3" presStyleCnt="7"/>
      <dgm:spPr/>
    </dgm:pt>
    <dgm:pt modelId="{5551EC97-434E-42E4-A445-63D1BA2DDAD4}" type="pres">
      <dgm:prSet presAssocID="{884CC8B4-FE3F-46E4-A35A-7FE912170BF5}" presName="vert1" presStyleCnt="0"/>
      <dgm:spPr/>
    </dgm:pt>
    <dgm:pt modelId="{87558555-1FD3-4C1F-BA24-9906EE3DE0D0}" type="pres">
      <dgm:prSet presAssocID="{A2895E92-DB7B-4E89-93FC-C09630E88585}" presName="thickLine" presStyleLbl="alignNode1" presStyleIdx="4" presStyleCnt="7"/>
      <dgm:spPr/>
    </dgm:pt>
    <dgm:pt modelId="{BAF05E26-78F2-4E48-9F95-6D358C480729}" type="pres">
      <dgm:prSet presAssocID="{A2895E92-DB7B-4E89-93FC-C09630E88585}" presName="horz1" presStyleCnt="0"/>
      <dgm:spPr/>
    </dgm:pt>
    <dgm:pt modelId="{5150592C-0FB4-4A08-8934-CCB16C231F24}" type="pres">
      <dgm:prSet presAssocID="{A2895E92-DB7B-4E89-93FC-C09630E88585}" presName="tx1" presStyleLbl="revTx" presStyleIdx="4" presStyleCnt="7"/>
      <dgm:spPr/>
    </dgm:pt>
    <dgm:pt modelId="{EEE01DC9-41CD-4D71-96D3-B9BFAA51B851}" type="pres">
      <dgm:prSet presAssocID="{A2895E92-DB7B-4E89-93FC-C09630E88585}" presName="vert1" presStyleCnt="0"/>
      <dgm:spPr/>
    </dgm:pt>
    <dgm:pt modelId="{DE973523-2337-4AB2-B61E-C00DDAD69711}" type="pres">
      <dgm:prSet presAssocID="{9DA7B787-F944-4A25-9756-0632CE10CE6F}" presName="thickLine" presStyleLbl="alignNode1" presStyleIdx="5" presStyleCnt="7"/>
      <dgm:spPr/>
    </dgm:pt>
    <dgm:pt modelId="{B44105BE-6C86-4B74-BC08-FF0FB2B2714C}" type="pres">
      <dgm:prSet presAssocID="{9DA7B787-F944-4A25-9756-0632CE10CE6F}" presName="horz1" presStyleCnt="0"/>
      <dgm:spPr/>
    </dgm:pt>
    <dgm:pt modelId="{71C8DB2D-03C1-4EBF-88E2-626B33B4C277}" type="pres">
      <dgm:prSet presAssocID="{9DA7B787-F944-4A25-9756-0632CE10CE6F}" presName="tx1" presStyleLbl="revTx" presStyleIdx="5" presStyleCnt="7"/>
      <dgm:spPr/>
    </dgm:pt>
    <dgm:pt modelId="{4ED19F95-EFD9-4AE1-BDB2-C059D7C0F39E}" type="pres">
      <dgm:prSet presAssocID="{9DA7B787-F944-4A25-9756-0632CE10CE6F}" presName="vert1" presStyleCnt="0"/>
      <dgm:spPr/>
    </dgm:pt>
    <dgm:pt modelId="{B71EC86E-4A8E-4740-B190-1CADB652B56B}" type="pres">
      <dgm:prSet presAssocID="{16AE7393-EC09-49DF-811E-0502E03B959A}" presName="thickLine" presStyleLbl="alignNode1" presStyleIdx="6" presStyleCnt="7"/>
      <dgm:spPr/>
    </dgm:pt>
    <dgm:pt modelId="{61D6488B-B391-47F4-9212-CC5A83E9201C}" type="pres">
      <dgm:prSet presAssocID="{16AE7393-EC09-49DF-811E-0502E03B959A}" presName="horz1" presStyleCnt="0"/>
      <dgm:spPr/>
    </dgm:pt>
    <dgm:pt modelId="{11DDD40C-2AE8-41C5-8B22-4A2F25C38B56}" type="pres">
      <dgm:prSet presAssocID="{16AE7393-EC09-49DF-811E-0502E03B959A}" presName="tx1" presStyleLbl="revTx" presStyleIdx="6" presStyleCnt="7"/>
      <dgm:spPr/>
    </dgm:pt>
    <dgm:pt modelId="{8F1FA60C-A6B0-4F3A-B2BE-AA1B9EC6DD47}" type="pres">
      <dgm:prSet presAssocID="{16AE7393-EC09-49DF-811E-0502E03B959A}" presName="vert1" presStyleCnt="0"/>
      <dgm:spPr/>
    </dgm:pt>
  </dgm:ptLst>
  <dgm:cxnLst>
    <dgm:cxn modelId="{3241BA02-1373-4C89-B76C-80B25FAB23BE}" srcId="{574282CF-D81B-49E3-A791-332B777B3186}" destId="{A2895E92-DB7B-4E89-93FC-C09630E88585}" srcOrd="4" destOrd="0" parTransId="{181CD125-9E28-413B-93AD-744A23E82301}" sibTransId="{0154A118-DF70-4496-9B6C-9D557E5D0793}"/>
    <dgm:cxn modelId="{3E0D0708-849F-411C-8629-2BD1FFD13213}" srcId="{574282CF-D81B-49E3-A791-332B777B3186}" destId="{884CC8B4-FE3F-46E4-A35A-7FE912170BF5}" srcOrd="3" destOrd="0" parTransId="{FE7388AF-2D89-4740-BC7A-3AFE146B93AA}" sibTransId="{67B32978-12DD-46CD-8F24-C760E3456B9F}"/>
    <dgm:cxn modelId="{381E1525-83D9-4C40-B04E-A53C979A82E0}" type="presOf" srcId="{95441510-BD48-4EF9-97F4-0E80C124606C}" destId="{9085A135-C2DE-4D71-A502-B49C3EEF02F7}" srcOrd="0" destOrd="0" presId="urn:microsoft.com/office/officeart/2008/layout/LinedList"/>
    <dgm:cxn modelId="{A5759737-C49A-4210-8A2A-7CD47AC3DEF8}" type="presOf" srcId="{67F8F7E1-00EE-4844-A79B-7D952CF98DBC}" destId="{490ACB0F-7D23-4336-A514-B7FFD54C1F6E}" srcOrd="0" destOrd="0" presId="urn:microsoft.com/office/officeart/2008/layout/LinedList"/>
    <dgm:cxn modelId="{CBFC823A-9FA0-431A-89E8-899C825BA548}" type="presOf" srcId="{A2895E92-DB7B-4E89-93FC-C09630E88585}" destId="{5150592C-0FB4-4A08-8934-CCB16C231F24}" srcOrd="0" destOrd="0" presId="urn:microsoft.com/office/officeart/2008/layout/LinedList"/>
    <dgm:cxn modelId="{FCB1BC3B-4DF8-48A4-A1CE-1EA56658DB1F}" type="presOf" srcId="{9DA7B787-F944-4A25-9756-0632CE10CE6F}" destId="{71C8DB2D-03C1-4EBF-88E2-626B33B4C277}" srcOrd="0" destOrd="0" presId="urn:microsoft.com/office/officeart/2008/layout/LinedList"/>
    <dgm:cxn modelId="{B10F8E41-90AA-40C1-8538-0F87143B3102}" type="presOf" srcId="{58E573DF-A7F0-4F77-97FE-C130CA132BAE}" destId="{ED77BF5A-8F2A-4CE1-813A-9E29DAD675BA}" srcOrd="0" destOrd="0" presId="urn:microsoft.com/office/officeart/2008/layout/LinedList"/>
    <dgm:cxn modelId="{AC441B5D-F102-4FF7-94EC-A034064D1BA5}" type="presOf" srcId="{16AE7393-EC09-49DF-811E-0502E03B959A}" destId="{11DDD40C-2AE8-41C5-8B22-4A2F25C38B56}" srcOrd="0" destOrd="0" presId="urn:microsoft.com/office/officeart/2008/layout/LinedList"/>
    <dgm:cxn modelId="{DEF44D66-59A3-4E55-91A3-BEB1C5BC17CD}" srcId="{574282CF-D81B-49E3-A791-332B777B3186}" destId="{58E573DF-A7F0-4F77-97FE-C130CA132BAE}" srcOrd="0" destOrd="0" parTransId="{92AAFB0D-0388-4977-8893-67496B687B02}" sibTransId="{CDCF17A7-5F98-4B79-943A-4D4D62456FE0}"/>
    <dgm:cxn modelId="{7DB0FA68-C93E-4828-A8C9-3BAF6F737CB9}" type="presOf" srcId="{884CC8B4-FE3F-46E4-A35A-7FE912170BF5}" destId="{89FBD4A0-649A-4B8A-AA9F-38A266997785}" srcOrd="0" destOrd="0" presId="urn:microsoft.com/office/officeart/2008/layout/LinedList"/>
    <dgm:cxn modelId="{417C9488-2A0A-4722-9516-73D236EDCF3B}" srcId="{574282CF-D81B-49E3-A791-332B777B3186}" destId="{67F8F7E1-00EE-4844-A79B-7D952CF98DBC}" srcOrd="2" destOrd="0" parTransId="{CDFECB06-778E-4D34-9640-734F6BBD827A}" sibTransId="{415E281E-127F-4B85-9E94-F7F6A9EB3934}"/>
    <dgm:cxn modelId="{7A0BF18A-2260-4BEC-9257-EE8DAC98C491}" srcId="{574282CF-D81B-49E3-A791-332B777B3186}" destId="{95441510-BD48-4EF9-97F4-0E80C124606C}" srcOrd="1" destOrd="0" parTransId="{18DAEEC6-0658-49B4-A973-875BD4E3C449}" sibTransId="{0940F549-B194-4710-8382-336A33CCBF5C}"/>
    <dgm:cxn modelId="{8715C8A6-5C67-4A37-8248-6E5B97AA46FA}" type="presOf" srcId="{574282CF-D81B-49E3-A791-332B777B3186}" destId="{514AE216-493A-4871-A494-437371C3DCDC}" srcOrd="0" destOrd="0" presId="urn:microsoft.com/office/officeart/2008/layout/LinedList"/>
    <dgm:cxn modelId="{E79A6CC7-572F-4097-B709-72875C1223D1}" srcId="{574282CF-D81B-49E3-A791-332B777B3186}" destId="{16AE7393-EC09-49DF-811E-0502E03B959A}" srcOrd="6" destOrd="0" parTransId="{EB83E54B-5D6D-409F-8CCC-DE4956CCCCE4}" sibTransId="{3EC15E6D-D3CB-4B67-8803-1B10FE18BD4B}"/>
    <dgm:cxn modelId="{6E377DD4-3E7C-4508-9397-FD6510E02D41}" srcId="{574282CF-D81B-49E3-A791-332B777B3186}" destId="{9DA7B787-F944-4A25-9756-0632CE10CE6F}" srcOrd="5" destOrd="0" parTransId="{9F5CDF2D-3FF3-4334-947E-506E3C0615BB}" sibTransId="{4A8D58D7-7E2A-4F96-BFC3-7EACF504DAE0}"/>
    <dgm:cxn modelId="{9F256673-9C75-4237-BEBE-F9CED481046E}" type="presParOf" srcId="{514AE216-493A-4871-A494-437371C3DCDC}" destId="{D2ECC7AF-780F-43C7-A9EB-9375C40294AB}" srcOrd="0" destOrd="0" presId="urn:microsoft.com/office/officeart/2008/layout/LinedList"/>
    <dgm:cxn modelId="{C2E3B006-E4D8-42D2-94AA-D6880DD2BE84}" type="presParOf" srcId="{514AE216-493A-4871-A494-437371C3DCDC}" destId="{6B058BCA-BCF1-4061-88C2-595ADBC87EB6}" srcOrd="1" destOrd="0" presId="urn:microsoft.com/office/officeart/2008/layout/LinedList"/>
    <dgm:cxn modelId="{01F892DD-6A99-4CAB-8635-7285F75EA392}" type="presParOf" srcId="{6B058BCA-BCF1-4061-88C2-595ADBC87EB6}" destId="{ED77BF5A-8F2A-4CE1-813A-9E29DAD675BA}" srcOrd="0" destOrd="0" presId="urn:microsoft.com/office/officeart/2008/layout/LinedList"/>
    <dgm:cxn modelId="{A83EC751-DA93-41DD-BAE2-07164CB3298B}" type="presParOf" srcId="{6B058BCA-BCF1-4061-88C2-595ADBC87EB6}" destId="{41482EF2-CAC4-472A-827D-04A1D356184C}" srcOrd="1" destOrd="0" presId="urn:microsoft.com/office/officeart/2008/layout/LinedList"/>
    <dgm:cxn modelId="{C8081D3A-36EC-4BBC-B147-3BC260C3A086}" type="presParOf" srcId="{514AE216-493A-4871-A494-437371C3DCDC}" destId="{9D9F6D98-6C98-439F-AD2B-5C2B9140D669}" srcOrd="2" destOrd="0" presId="urn:microsoft.com/office/officeart/2008/layout/LinedList"/>
    <dgm:cxn modelId="{F6EE4C57-51CE-48C2-926C-4891A898DF4C}" type="presParOf" srcId="{514AE216-493A-4871-A494-437371C3DCDC}" destId="{DAAC11D7-467D-4545-A69A-FA442AE0E96F}" srcOrd="3" destOrd="0" presId="urn:microsoft.com/office/officeart/2008/layout/LinedList"/>
    <dgm:cxn modelId="{647BB951-B414-4C89-8BA0-650526E2CE77}" type="presParOf" srcId="{DAAC11D7-467D-4545-A69A-FA442AE0E96F}" destId="{9085A135-C2DE-4D71-A502-B49C3EEF02F7}" srcOrd="0" destOrd="0" presId="urn:microsoft.com/office/officeart/2008/layout/LinedList"/>
    <dgm:cxn modelId="{D0351861-43A7-4BA4-A31F-8EC2453EFDDD}" type="presParOf" srcId="{DAAC11D7-467D-4545-A69A-FA442AE0E96F}" destId="{9200F7C4-3B10-4C2B-803F-11237B651443}" srcOrd="1" destOrd="0" presId="urn:microsoft.com/office/officeart/2008/layout/LinedList"/>
    <dgm:cxn modelId="{FE9FB603-5466-4884-9DDA-D443540CA35D}" type="presParOf" srcId="{514AE216-493A-4871-A494-437371C3DCDC}" destId="{D72113F7-3B46-4C57-913E-87BFAB821DE0}" srcOrd="4" destOrd="0" presId="urn:microsoft.com/office/officeart/2008/layout/LinedList"/>
    <dgm:cxn modelId="{6BBA8AE9-6B25-422B-A081-1ABF5A847FBE}" type="presParOf" srcId="{514AE216-493A-4871-A494-437371C3DCDC}" destId="{A82118B4-ED03-4124-A611-471CB4E438B1}" srcOrd="5" destOrd="0" presId="urn:microsoft.com/office/officeart/2008/layout/LinedList"/>
    <dgm:cxn modelId="{BB2F6DD7-2DA7-4F72-B277-32EAADA122FC}" type="presParOf" srcId="{A82118B4-ED03-4124-A611-471CB4E438B1}" destId="{490ACB0F-7D23-4336-A514-B7FFD54C1F6E}" srcOrd="0" destOrd="0" presId="urn:microsoft.com/office/officeart/2008/layout/LinedList"/>
    <dgm:cxn modelId="{384690D2-7136-4A69-9A0C-B1E76857E53D}" type="presParOf" srcId="{A82118B4-ED03-4124-A611-471CB4E438B1}" destId="{04830E50-0C6D-48CA-8AF0-504DC328016C}" srcOrd="1" destOrd="0" presId="urn:microsoft.com/office/officeart/2008/layout/LinedList"/>
    <dgm:cxn modelId="{4089385C-EEA4-429D-850F-B1E64062A7B9}" type="presParOf" srcId="{514AE216-493A-4871-A494-437371C3DCDC}" destId="{E1452944-B545-44B8-874B-32D8077466CA}" srcOrd="6" destOrd="0" presId="urn:microsoft.com/office/officeart/2008/layout/LinedList"/>
    <dgm:cxn modelId="{DA7055D3-EED1-4010-B509-BCDBDBC27CE2}" type="presParOf" srcId="{514AE216-493A-4871-A494-437371C3DCDC}" destId="{94450630-7ED3-4018-AF0C-963431E482B3}" srcOrd="7" destOrd="0" presId="urn:microsoft.com/office/officeart/2008/layout/LinedList"/>
    <dgm:cxn modelId="{D34FC233-17FA-41A2-B860-1202DC9D8352}" type="presParOf" srcId="{94450630-7ED3-4018-AF0C-963431E482B3}" destId="{89FBD4A0-649A-4B8A-AA9F-38A266997785}" srcOrd="0" destOrd="0" presId="urn:microsoft.com/office/officeart/2008/layout/LinedList"/>
    <dgm:cxn modelId="{25F349BB-0917-48BA-8F40-6F61E4DC5B71}" type="presParOf" srcId="{94450630-7ED3-4018-AF0C-963431E482B3}" destId="{5551EC97-434E-42E4-A445-63D1BA2DDAD4}" srcOrd="1" destOrd="0" presId="urn:microsoft.com/office/officeart/2008/layout/LinedList"/>
    <dgm:cxn modelId="{0E15476C-3802-4FFF-9BCE-BD004111F7F8}" type="presParOf" srcId="{514AE216-493A-4871-A494-437371C3DCDC}" destId="{87558555-1FD3-4C1F-BA24-9906EE3DE0D0}" srcOrd="8" destOrd="0" presId="urn:microsoft.com/office/officeart/2008/layout/LinedList"/>
    <dgm:cxn modelId="{0F393E77-4CFF-47C5-8DFE-178C70B0E939}" type="presParOf" srcId="{514AE216-493A-4871-A494-437371C3DCDC}" destId="{BAF05E26-78F2-4E48-9F95-6D358C480729}" srcOrd="9" destOrd="0" presId="urn:microsoft.com/office/officeart/2008/layout/LinedList"/>
    <dgm:cxn modelId="{EE2A1D11-D821-436F-9593-3FEF16767C6D}" type="presParOf" srcId="{BAF05E26-78F2-4E48-9F95-6D358C480729}" destId="{5150592C-0FB4-4A08-8934-CCB16C231F24}" srcOrd="0" destOrd="0" presId="urn:microsoft.com/office/officeart/2008/layout/LinedList"/>
    <dgm:cxn modelId="{17D2457C-8B52-40E9-BF95-52FA6DABADBD}" type="presParOf" srcId="{BAF05E26-78F2-4E48-9F95-6D358C480729}" destId="{EEE01DC9-41CD-4D71-96D3-B9BFAA51B851}" srcOrd="1" destOrd="0" presId="urn:microsoft.com/office/officeart/2008/layout/LinedList"/>
    <dgm:cxn modelId="{8F251F40-B6F8-432E-8E84-33975CF8E67C}" type="presParOf" srcId="{514AE216-493A-4871-A494-437371C3DCDC}" destId="{DE973523-2337-4AB2-B61E-C00DDAD69711}" srcOrd="10" destOrd="0" presId="urn:microsoft.com/office/officeart/2008/layout/LinedList"/>
    <dgm:cxn modelId="{638FAACE-20C8-47A0-8B29-2D8A212DA14F}" type="presParOf" srcId="{514AE216-493A-4871-A494-437371C3DCDC}" destId="{B44105BE-6C86-4B74-BC08-FF0FB2B2714C}" srcOrd="11" destOrd="0" presId="urn:microsoft.com/office/officeart/2008/layout/LinedList"/>
    <dgm:cxn modelId="{E93B537C-1BF3-4209-8977-DA219F9E7206}" type="presParOf" srcId="{B44105BE-6C86-4B74-BC08-FF0FB2B2714C}" destId="{71C8DB2D-03C1-4EBF-88E2-626B33B4C277}" srcOrd="0" destOrd="0" presId="urn:microsoft.com/office/officeart/2008/layout/LinedList"/>
    <dgm:cxn modelId="{50A851EC-41FB-476D-BC89-B6C496E096CE}" type="presParOf" srcId="{B44105BE-6C86-4B74-BC08-FF0FB2B2714C}" destId="{4ED19F95-EFD9-4AE1-BDB2-C059D7C0F39E}" srcOrd="1" destOrd="0" presId="urn:microsoft.com/office/officeart/2008/layout/LinedList"/>
    <dgm:cxn modelId="{76C0D8EE-91A7-443B-A680-6A8006407BE8}" type="presParOf" srcId="{514AE216-493A-4871-A494-437371C3DCDC}" destId="{B71EC86E-4A8E-4740-B190-1CADB652B56B}" srcOrd="12" destOrd="0" presId="urn:microsoft.com/office/officeart/2008/layout/LinedList"/>
    <dgm:cxn modelId="{54C3E18A-3E63-49A1-BC78-7553B4B0A530}" type="presParOf" srcId="{514AE216-493A-4871-A494-437371C3DCDC}" destId="{61D6488B-B391-47F4-9212-CC5A83E9201C}" srcOrd="13" destOrd="0" presId="urn:microsoft.com/office/officeart/2008/layout/LinedList"/>
    <dgm:cxn modelId="{3BE1A59B-B4C7-45C7-808C-E40F8F41E74C}" type="presParOf" srcId="{61D6488B-B391-47F4-9212-CC5A83E9201C}" destId="{11DDD40C-2AE8-41C5-8B22-4A2F25C38B56}" srcOrd="0" destOrd="0" presId="urn:microsoft.com/office/officeart/2008/layout/LinedList"/>
    <dgm:cxn modelId="{90495716-6769-4749-A70A-0CE835FE5CED}" type="presParOf" srcId="{61D6488B-B391-47F4-9212-CC5A83E9201C}" destId="{8F1FA60C-A6B0-4F3A-B2BE-AA1B9EC6DD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282CF-D81B-49E3-A791-332B777B31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573DF-A7F0-4F77-97FE-C130CA132BAE}">
      <dgm:prSet/>
      <dgm:spPr/>
      <dgm:t>
        <a:bodyPr/>
        <a:lstStyle/>
        <a:p>
          <a:r>
            <a:rPr lang="fr-FR" dirty="0"/>
            <a:t>► verbe du 2eme groupe en -</a:t>
          </a:r>
          <a:r>
            <a:rPr lang="fr-FR" dirty="0" err="1"/>
            <a:t>ir</a:t>
          </a:r>
          <a:endParaRPr lang="en-US" dirty="0"/>
        </a:p>
      </dgm:t>
    </dgm:pt>
    <dgm:pt modelId="{92AAFB0D-0388-4977-8893-67496B687B02}" type="parTrans" cxnId="{DEF44D66-59A3-4E55-91A3-BEB1C5BC17CD}">
      <dgm:prSet/>
      <dgm:spPr/>
      <dgm:t>
        <a:bodyPr/>
        <a:lstStyle/>
        <a:p>
          <a:endParaRPr lang="en-US"/>
        </a:p>
      </dgm:t>
    </dgm:pt>
    <dgm:pt modelId="{CDCF17A7-5F98-4B79-943A-4D4D62456FE0}" type="sibTrans" cxnId="{DEF44D66-59A3-4E55-91A3-BEB1C5BC17CD}">
      <dgm:prSet/>
      <dgm:spPr/>
      <dgm:t>
        <a:bodyPr/>
        <a:lstStyle/>
        <a:p>
          <a:endParaRPr lang="en-US"/>
        </a:p>
      </dgm:t>
    </dgm:pt>
    <dgm:pt modelId="{95441510-BD48-4EF9-97F4-0E80C124606C}">
      <dgm:prSet/>
      <dgm:spPr/>
      <dgm:t>
        <a:bodyPr/>
        <a:lstStyle/>
        <a:p>
          <a:r>
            <a:rPr lang="fr-FR" b="0" dirty="0"/>
            <a:t>-</a:t>
          </a:r>
          <a:r>
            <a:rPr lang="fr-FR" b="0" dirty="0" err="1"/>
            <a:t>is</a:t>
          </a:r>
          <a:endParaRPr lang="en-US" b="0" dirty="0"/>
        </a:p>
      </dgm:t>
    </dgm:pt>
    <dgm:pt modelId="{18DAEEC6-0658-49B4-A973-875BD4E3C449}" type="parTrans" cxnId="{7A0BF18A-2260-4BEC-9257-EE8DAC98C491}">
      <dgm:prSet/>
      <dgm:spPr/>
      <dgm:t>
        <a:bodyPr/>
        <a:lstStyle/>
        <a:p>
          <a:endParaRPr lang="en-US"/>
        </a:p>
      </dgm:t>
    </dgm:pt>
    <dgm:pt modelId="{0940F549-B194-4710-8382-336A33CCBF5C}" type="sibTrans" cxnId="{7A0BF18A-2260-4BEC-9257-EE8DAC98C491}">
      <dgm:prSet/>
      <dgm:spPr/>
      <dgm:t>
        <a:bodyPr/>
        <a:lstStyle/>
        <a:p>
          <a:endParaRPr lang="en-US"/>
        </a:p>
      </dgm:t>
    </dgm:pt>
    <dgm:pt modelId="{67F8F7E1-00EE-4844-A79B-7D952CF98DBC}">
      <dgm:prSet/>
      <dgm:spPr/>
      <dgm:t>
        <a:bodyPr/>
        <a:lstStyle/>
        <a:p>
          <a:r>
            <a:rPr lang="fr-FR" b="0" dirty="0"/>
            <a:t>-</a:t>
          </a:r>
          <a:r>
            <a:rPr lang="fr-FR" b="0" dirty="0" err="1"/>
            <a:t>is</a:t>
          </a:r>
          <a:endParaRPr lang="en-US" b="0" dirty="0"/>
        </a:p>
      </dgm:t>
    </dgm:pt>
    <dgm:pt modelId="{CDFECB06-778E-4D34-9640-734F6BBD827A}" type="parTrans" cxnId="{417C9488-2A0A-4722-9516-73D236EDCF3B}">
      <dgm:prSet/>
      <dgm:spPr/>
      <dgm:t>
        <a:bodyPr/>
        <a:lstStyle/>
        <a:p>
          <a:endParaRPr lang="en-US"/>
        </a:p>
      </dgm:t>
    </dgm:pt>
    <dgm:pt modelId="{415E281E-127F-4B85-9E94-F7F6A9EB3934}" type="sibTrans" cxnId="{417C9488-2A0A-4722-9516-73D236EDCF3B}">
      <dgm:prSet/>
      <dgm:spPr/>
      <dgm:t>
        <a:bodyPr/>
        <a:lstStyle/>
        <a:p>
          <a:endParaRPr lang="en-US"/>
        </a:p>
      </dgm:t>
    </dgm:pt>
    <dgm:pt modelId="{884CC8B4-FE3F-46E4-A35A-7FE912170BF5}">
      <dgm:prSet/>
      <dgm:spPr/>
      <dgm:t>
        <a:bodyPr/>
        <a:lstStyle/>
        <a:p>
          <a:r>
            <a:rPr lang="fr-FR" b="0" dirty="0"/>
            <a:t>-</a:t>
          </a:r>
          <a:r>
            <a:rPr lang="fr-FR" b="0" dirty="0" err="1"/>
            <a:t>it</a:t>
          </a:r>
          <a:endParaRPr lang="en-US" b="0" i="0" dirty="0"/>
        </a:p>
      </dgm:t>
    </dgm:pt>
    <dgm:pt modelId="{FE7388AF-2D89-4740-BC7A-3AFE146B93AA}" type="parTrans" cxnId="{3E0D0708-849F-411C-8629-2BD1FFD13213}">
      <dgm:prSet/>
      <dgm:spPr/>
      <dgm:t>
        <a:bodyPr/>
        <a:lstStyle/>
        <a:p>
          <a:endParaRPr lang="en-US"/>
        </a:p>
      </dgm:t>
    </dgm:pt>
    <dgm:pt modelId="{67B32978-12DD-46CD-8F24-C760E3456B9F}" type="sibTrans" cxnId="{3E0D0708-849F-411C-8629-2BD1FFD13213}">
      <dgm:prSet/>
      <dgm:spPr/>
      <dgm:t>
        <a:bodyPr/>
        <a:lstStyle/>
        <a:p>
          <a:endParaRPr lang="en-US"/>
        </a:p>
      </dgm:t>
    </dgm:pt>
    <dgm:pt modelId="{A2895E92-DB7B-4E89-93FC-C09630E88585}">
      <dgm:prSet/>
      <dgm:spPr/>
      <dgm:t>
        <a:bodyPr/>
        <a:lstStyle/>
        <a:p>
          <a:r>
            <a:rPr lang="fr-FR" b="1" dirty="0"/>
            <a:t>-</a:t>
          </a:r>
          <a:r>
            <a:rPr lang="fr-FR" b="1" dirty="0" err="1"/>
            <a:t>ichons</a:t>
          </a:r>
          <a:endParaRPr lang="en-US" b="1" dirty="0"/>
        </a:p>
      </dgm:t>
    </dgm:pt>
    <dgm:pt modelId="{181CD125-9E28-413B-93AD-744A23E82301}" type="parTrans" cxnId="{3241BA02-1373-4C89-B76C-80B25FAB23BE}">
      <dgm:prSet/>
      <dgm:spPr/>
      <dgm:t>
        <a:bodyPr/>
        <a:lstStyle/>
        <a:p>
          <a:endParaRPr lang="en-US"/>
        </a:p>
      </dgm:t>
    </dgm:pt>
    <dgm:pt modelId="{0154A118-DF70-4496-9B6C-9D557E5D0793}" type="sibTrans" cxnId="{3241BA02-1373-4C89-B76C-80B25FAB23BE}">
      <dgm:prSet/>
      <dgm:spPr/>
      <dgm:t>
        <a:bodyPr/>
        <a:lstStyle/>
        <a:p>
          <a:endParaRPr lang="en-US"/>
        </a:p>
      </dgm:t>
    </dgm:pt>
    <dgm:pt modelId="{9DA7B787-F944-4A25-9756-0632CE10CE6F}">
      <dgm:prSet/>
      <dgm:spPr/>
      <dgm:t>
        <a:bodyPr/>
        <a:lstStyle/>
        <a:p>
          <a:r>
            <a:rPr lang="fr-FR" b="1" dirty="0"/>
            <a:t>-</a:t>
          </a:r>
          <a:r>
            <a:rPr lang="fr-FR" b="1" dirty="0" err="1"/>
            <a:t>ichez</a:t>
          </a:r>
          <a:endParaRPr lang="en-US" b="1" dirty="0"/>
        </a:p>
      </dgm:t>
    </dgm:pt>
    <dgm:pt modelId="{9F5CDF2D-3FF3-4334-947E-506E3C0615BB}" type="parTrans" cxnId="{6E377DD4-3E7C-4508-9397-FD6510E02D41}">
      <dgm:prSet/>
      <dgm:spPr/>
      <dgm:t>
        <a:bodyPr/>
        <a:lstStyle/>
        <a:p>
          <a:endParaRPr lang="en-US"/>
        </a:p>
      </dgm:t>
    </dgm:pt>
    <dgm:pt modelId="{4A8D58D7-7E2A-4F96-BFC3-7EACF504DAE0}" type="sibTrans" cxnId="{6E377DD4-3E7C-4508-9397-FD6510E02D41}">
      <dgm:prSet/>
      <dgm:spPr/>
      <dgm:t>
        <a:bodyPr/>
        <a:lstStyle/>
        <a:p>
          <a:endParaRPr lang="en-US"/>
        </a:p>
      </dgm:t>
    </dgm:pt>
    <dgm:pt modelId="{16AE7393-EC09-49DF-811E-0502E03B959A}">
      <dgm:prSet/>
      <dgm:spPr/>
      <dgm:t>
        <a:bodyPr/>
        <a:lstStyle/>
        <a:p>
          <a:r>
            <a:rPr lang="fr-FR" b="1" dirty="0"/>
            <a:t>-</a:t>
          </a:r>
          <a:r>
            <a:rPr lang="fr-FR" b="1" dirty="0" err="1"/>
            <a:t>ichtte</a:t>
          </a:r>
          <a:endParaRPr lang="en-US" dirty="0"/>
        </a:p>
      </dgm:t>
    </dgm:pt>
    <dgm:pt modelId="{EB83E54B-5D6D-409F-8CCC-DE4956CCCCE4}" type="parTrans" cxnId="{E79A6CC7-572F-4097-B709-72875C1223D1}">
      <dgm:prSet/>
      <dgm:spPr/>
      <dgm:t>
        <a:bodyPr/>
        <a:lstStyle/>
        <a:p>
          <a:endParaRPr lang="en-US"/>
        </a:p>
      </dgm:t>
    </dgm:pt>
    <dgm:pt modelId="{3EC15E6D-D3CB-4B67-8803-1B10FE18BD4B}" type="sibTrans" cxnId="{E79A6CC7-572F-4097-B709-72875C1223D1}">
      <dgm:prSet/>
      <dgm:spPr/>
      <dgm:t>
        <a:bodyPr/>
        <a:lstStyle/>
        <a:p>
          <a:endParaRPr lang="en-US"/>
        </a:p>
      </dgm:t>
    </dgm:pt>
    <dgm:pt modelId="{514AE216-493A-4871-A494-437371C3DCDC}" type="pres">
      <dgm:prSet presAssocID="{574282CF-D81B-49E3-A791-332B777B3186}" presName="vert0" presStyleCnt="0">
        <dgm:presLayoutVars>
          <dgm:dir/>
          <dgm:animOne val="branch"/>
          <dgm:animLvl val="lvl"/>
        </dgm:presLayoutVars>
      </dgm:prSet>
      <dgm:spPr/>
    </dgm:pt>
    <dgm:pt modelId="{D2ECC7AF-780F-43C7-A9EB-9375C40294AB}" type="pres">
      <dgm:prSet presAssocID="{58E573DF-A7F0-4F77-97FE-C130CA132BAE}" presName="thickLine" presStyleLbl="alignNode1" presStyleIdx="0" presStyleCnt="7"/>
      <dgm:spPr/>
    </dgm:pt>
    <dgm:pt modelId="{6B058BCA-BCF1-4061-88C2-595ADBC87EB6}" type="pres">
      <dgm:prSet presAssocID="{58E573DF-A7F0-4F77-97FE-C130CA132BAE}" presName="horz1" presStyleCnt="0"/>
      <dgm:spPr/>
    </dgm:pt>
    <dgm:pt modelId="{ED77BF5A-8F2A-4CE1-813A-9E29DAD675BA}" type="pres">
      <dgm:prSet presAssocID="{58E573DF-A7F0-4F77-97FE-C130CA132BAE}" presName="tx1" presStyleLbl="revTx" presStyleIdx="0" presStyleCnt="7"/>
      <dgm:spPr/>
    </dgm:pt>
    <dgm:pt modelId="{41482EF2-CAC4-472A-827D-04A1D356184C}" type="pres">
      <dgm:prSet presAssocID="{58E573DF-A7F0-4F77-97FE-C130CA132BAE}" presName="vert1" presStyleCnt="0"/>
      <dgm:spPr/>
    </dgm:pt>
    <dgm:pt modelId="{9D9F6D98-6C98-439F-AD2B-5C2B9140D669}" type="pres">
      <dgm:prSet presAssocID="{95441510-BD48-4EF9-97F4-0E80C124606C}" presName="thickLine" presStyleLbl="alignNode1" presStyleIdx="1" presStyleCnt="7"/>
      <dgm:spPr/>
    </dgm:pt>
    <dgm:pt modelId="{DAAC11D7-467D-4545-A69A-FA442AE0E96F}" type="pres">
      <dgm:prSet presAssocID="{95441510-BD48-4EF9-97F4-0E80C124606C}" presName="horz1" presStyleCnt="0"/>
      <dgm:spPr/>
    </dgm:pt>
    <dgm:pt modelId="{9085A135-C2DE-4D71-A502-B49C3EEF02F7}" type="pres">
      <dgm:prSet presAssocID="{95441510-BD48-4EF9-97F4-0E80C124606C}" presName="tx1" presStyleLbl="revTx" presStyleIdx="1" presStyleCnt="7"/>
      <dgm:spPr/>
    </dgm:pt>
    <dgm:pt modelId="{9200F7C4-3B10-4C2B-803F-11237B651443}" type="pres">
      <dgm:prSet presAssocID="{95441510-BD48-4EF9-97F4-0E80C124606C}" presName="vert1" presStyleCnt="0"/>
      <dgm:spPr/>
    </dgm:pt>
    <dgm:pt modelId="{D72113F7-3B46-4C57-913E-87BFAB821DE0}" type="pres">
      <dgm:prSet presAssocID="{67F8F7E1-00EE-4844-A79B-7D952CF98DBC}" presName="thickLine" presStyleLbl="alignNode1" presStyleIdx="2" presStyleCnt="7"/>
      <dgm:spPr/>
    </dgm:pt>
    <dgm:pt modelId="{A82118B4-ED03-4124-A611-471CB4E438B1}" type="pres">
      <dgm:prSet presAssocID="{67F8F7E1-00EE-4844-A79B-7D952CF98DBC}" presName="horz1" presStyleCnt="0"/>
      <dgm:spPr/>
    </dgm:pt>
    <dgm:pt modelId="{490ACB0F-7D23-4336-A514-B7FFD54C1F6E}" type="pres">
      <dgm:prSet presAssocID="{67F8F7E1-00EE-4844-A79B-7D952CF98DBC}" presName="tx1" presStyleLbl="revTx" presStyleIdx="2" presStyleCnt="7"/>
      <dgm:spPr/>
    </dgm:pt>
    <dgm:pt modelId="{04830E50-0C6D-48CA-8AF0-504DC328016C}" type="pres">
      <dgm:prSet presAssocID="{67F8F7E1-00EE-4844-A79B-7D952CF98DBC}" presName="vert1" presStyleCnt="0"/>
      <dgm:spPr/>
    </dgm:pt>
    <dgm:pt modelId="{E1452944-B545-44B8-874B-32D8077466CA}" type="pres">
      <dgm:prSet presAssocID="{884CC8B4-FE3F-46E4-A35A-7FE912170BF5}" presName="thickLine" presStyleLbl="alignNode1" presStyleIdx="3" presStyleCnt="7"/>
      <dgm:spPr/>
    </dgm:pt>
    <dgm:pt modelId="{94450630-7ED3-4018-AF0C-963431E482B3}" type="pres">
      <dgm:prSet presAssocID="{884CC8B4-FE3F-46E4-A35A-7FE912170BF5}" presName="horz1" presStyleCnt="0"/>
      <dgm:spPr/>
    </dgm:pt>
    <dgm:pt modelId="{89FBD4A0-649A-4B8A-AA9F-38A266997785}" type="pres">
      <dgm:prSet presAssocID="{884CC8B4-FE3F-46E4-A35A-7FE912170BF5}" presName="tx1" presStyleLbl="revTx" presStyleIdx="3" presStyleCnt="7"/>
      <dgm:spPr/>
    </dgm:pt>
    <dgm:pt modelId="{5551EC97-434E-42E4-A445-63D1BA2DDAD4}" type="pres">
      <dgm:prSet presAssocID="{884CC8B4-FE3F-46E4-A35A-7FE912170BF5}" presName="vert1" presStyleCnt="0"/>
      <dgm:spPr/>
    </dgm:pt>
    <dgm:pt modelId="{87558555-1FD3-4C1F-BA24-9906EE3DE0D0}" type="pres">
      <dgm:prSet presAssocID="{A2895E92-DB7B-4E89-93FC-C09630E88585}" presName="thickLine" presStyleLbl="alignNode1" presStyleIdx="4" presStyleCnt="7"/>
      <dgm:spPr/>
    </dgm:pt>
    <dgm:pt modelId="{BAF05E26-78F2-4E48-9F95-6D358C480729}" type="pres">
      <dgm:prSet presAssocID="{A2895E92-DB7B-4E89-93FC-C09630E88585}" presName="horz1" presStyleCnt="0"/>
      <dgm:spPr/>
    </dgm:pt>
    <dgm:pt modelId="{5150592C-0FB4-4A08-8934-CCB16C231F24}" type="pres">
      <dgm:prSet presAssocID="{A2895E92-DB7B-4E89-93FC-C09630E88585}" presName="tx1" presStyleLbl="revTx" presStyleIdx="4" presStyleCnt="7"/>
      <dgm:spPr/>
    </dgm:pt>
    <dgm:pt modelId="{EEE01DC9-41CD-4D71-96D3-B9BFAA51B851}" type="pres">
      <dgm:prSet presAssocID="{A2895E92-DB7B-4E89-93FC-C09630E88585}" presName="vert1" presStyleCnt="0"/>
      <dgm:spPr/>
    </dgm:pt>
    <dgm:pt modelId="{DE973523-2337-4AB2-B61E-C00DDAD69711}" type="pres">
      <dgm:prSet presAssocID="{9DA7B787-F944-4A25-9756-0632CE10CE6F}" presName="thickLine" presStyleLbl="alignNode1" presStyleIdx="5" presStyleCnt="7"/>
      <dgm:spPr/>
    </dgm:pt>
    <dgm:pt modelId="{B44105BE-6C86-4B74-BC08-FF0FB2B2714C}" type="pres">
      <dgm:prSet presAssocID="{9DA7B787-F944-4A25-9756-0632CE10CE6F}" presName="horz1" presStyleCnt="0"/>
      <dgm:spPr/>
    </dgm:pt>
    <dgm:pt modelId="{71C8DB2D-03C1-4EBF-88E2-626B33B4C277}" type="pres">
      <dgm:prSet presAssocID="{9DA7B787-F944-4A25-9756-0632CE10CE6F}" presName="tx1" presStyleLbl="revTx" presStyleIdx="5" presStyleCnt="7"/>
      <dgm:spPr/>
    </dgm:pt>
    <dgm:pt modelId="{4ED19F95-EFD9-4AE1-BDB2-C059D7C0F39E}" type="pres">
      <dgm:prSet presAssocID="{9DA7B787-F944-4A25-9756-0632CE10CE6F}" presName="vert1" presStyleCnt="0"/>
      <dgm:spPr/>
    </dgm:pt>
    <dgm:pt modelId="{B71EC86E-4A8E-4740-B190-1CADB652B56B}" type="pres">
      <dgm:prSet presAssocID="{16AE7393-EC09-49DF-811E-0502E03B959A}" presName="thickLine" presStyleLbl="alignNode1" presStyleIdx="6" presStyleCnt="7"/>
      <dgm:spPr/>
    </dgm:pt>
    <dgm:pt modelId="{61D6488B-B391-47F4-9212-CC5A83E9201C}" type="pres">
      <dgm:prSet presAssocID="{16AE7393-EC09-49DF-811E-0502E03B959A}" presName="horz1" presStyleCnt="0"/>
      <dgm:spPr/>
    </dgm:pt>
    <dgm:pt modelId="{11DDD40C-2AE8-41C5-8B22-4A2F25C38B56}" type="pres">
      <dgm:prSet presAssocID="{16AE7393-EC09-49DF-811E-0502E03B959A}" presName="tx1" presStyleLbl="revTx" presStyleIdx="6" presStyleCnt="7"/>
      <dgm:spPr/>
    </dgm:pt>
    <dgm:pt modelId="{8F1FA60C-A6B0-4F3A-B2BE-AA1B9EC6DD47}" type="pres">
      <dgm:prSet presAssocID="{16AE7393-EC09-49DF-811E-0502E03B959A}" presName="vert1" presStyleCnt="0"/>
      <dgm:spPr/>
    </dgm:pt>
  </dgm:ptLst>
  <dgm:cxnLst>
    <dgm:cxn modelId="{3241BA02-1373-4C89-B76C-80B25FAB23BE}" srcId="{574282CF-D81B-49E3-A791-332B777B3186}" destId="{A2895E92-DB7B-4E89-93FC-C09630E88585}" srcOrd="4" destOrd="0" parTransId="{181CD125-9E28-413B-93AD-744A23E82301}" sibTransId="{0154A118-DF70-4496-9B6C-9D557E5D0793}"/>
    <dgm:cxn modelId="{3E0D0708-849F-411C-8629-2BD1FFD13213}" srcId="{574282CF-D81B-49E3-A791-332B777B3186}" destId="{884CC8B4-FE3F-46E4-A35A-7FE912170BF5}" srcOrd="3" destOrd="0" parTransId="{FE7388AF-2D89-4740-BC7A-3AFE146B93AA}" sibTransId="{67B32978-12DD-46CD-8F24-C760E3456B9F}"/>
    <dgm:cxn modelId="{381E1525-83D9-4C40-B04E-A53C979A82E0}" type="presOf" srcId="{95441510-BD48-4EF9-97F4-0E80C124606C}" destId="{9085A135-C2DE-4D71-A502-B49C3EEF02F7}" srcOrd="0" destOrd="0" presId="urn:microsoft.com/office/officeart/2008/layout/LinedList"/>
    <dgm:cxn modelId="{A5759737-C49A-4210-8A2A-7CD47AC3DEF8}" type="presOf" srcId="{67F8F7E1-00EE-4844-A79B-7D952CF98DBC}" destId="{490ACB0F-7D23-4336-A514-B7FFD54C1F6E}" srcOrd="0" destOrd="0" presId="urn:microsoft.com/office/officeart/2008/layout/LinedList"/>
    <dgm:cxn modelId="{CBFC823A-9FA0-431A-89E8-899C825BA548}" type="presOf" srcId="{A2895E92-DB7B-4E89-93FC-C09630E88585}" destId="{5150592C-0FB4-4A08-8934-CCB16C231F24}" srcOrd="0" destOrd="0" presId="urn:microsoft.com/office/officeart/2008/layout/LinedList"/>
    <dgm:cxn modelId="{FCB1BC3B-4DF8-48A4-A1CE-1EA56658DB1F}" type="presOf" srcId="{9DA7B787-F944-4A25-9756-0632CE10CE6F}" destId="{71C8DB2D-03C1-4EBF-88E2-626B33B4C277}" srcOrd="0" destOrd="0" presId="urn:microsoft.com/office/officeart/2008/layout/LinedList"/>
    <dgm:cxn modelId="{B10F8E41-90AA-40C1-8538-0F87143B3102}" type="presOf" srcId="{58E573DF-A7F0-4F77-97FE-C130CA132BAE}" destId="{ED77BF5A-8F2A-4CE1-813A-9E29DAD675BA}" srcOrd="0" destOrd="0" presId="urn:microsoft.com/office/officeart/2008/layout/LinedList"/>
    <dgm:cxn modelId="{AC441B5D-F102-4FF7-94EC-A034064D1BA5}" type="presOf" srcId="{16AE7393-EC09-49DF-811E-0502E03B959A}" destId="{11DDD40C-2AE8-41C5-8B22-4A2F25C38B56}" srcOrd="0" destOrd="0" presId="urn:microsoft.com/office/officeart/2008/layout/LinedList"/>
    <dgm:cxn modelId="{DEF44D66-59A3-4E55-91A3-BEB1C5BC17CD}" srcId="{574282CF-D81B-49E3-A791-332B777B3186}" destId="{58E573DF-A7F0-4F77-97FE-C130CA132BAE}" srcOrd="0" destOrd="0" parTransId="{92AAFB0D-0388-4977-8893-67496B687B02}" sibTransId="{CDCF17A7-5F98-4B79-943A-4D4D62456FE0}"/>
    <dgm:cxn modelId="{7DB0FA68-C93E-4828-A8C9-3BAF6F737CB9}" type="presOf" srcId="{884CC8B4-FE3F-46E4-A35A-7FE912170BF5}" destId="{89FBD4A0-649A-4B8A-AA9F-38A266997785}" srcOrd="0" destOrd="0" presId="urn:microsoft.com/office/officeart/2008/layout/LinedList"/>
    <dgm:cxn modelId="{417C9488-2A0A-4722-9516-73D236EDCF3B}" srcId="{574282CF-D81B-49E3-A791-332B777B3186}" destId="{67F8F7E1-00EE-4844-A79B-7D952CF98DBC}" srcOrd="2" destOrd="0" parTransId="{CDFECB06-778E-4D34-9640-734F6BBD827A}" sibTransId="{415E281E-127F-4B85-9E94-F7F6A9EB3934}"/>
    <dgm:cxn modelId="{7A0BF18A-2260-4BEC-9257-EE8DAC98C491}" srcId="{574282CF-D81B-49E3-A791-332B777B3186}" destId="{95441510-BD48-4EF9-97F4-0E80C124606C}" srcOrd="1" destOrd="0" parTransId="{18DAEEC6-0658-49B4-A973-875BD4E3C449}" sibTransId="{0940F549-B194-4710-8382-336A33CCBF5C}"/>
    <dgm:cxn modelId="{8715C8A6-5C67-4A37-8248-6E5B97AA46FA}" type="presOf" srcId="{574282CF-D81B-49E3-A791-332B777B3186}" destId="{514AE216-493A-4871-A494-437371C3DCDC}" srcOrd="0" destOrd="0" presId="urn:microsoft.com/office/officeart/2008/layout/LinedList"/>
    <dgm:cxn modelId="{E79A6CC7-572F-4097-B709-72875C1223D1}" srcId="{574282CF-D81B-49E3-A791-332B777B3186}" destId="{16AE7393-EC09-49DF-811E-0502E03B959A}" srcOrd="6" destOrd="0" parTransId="{EB83E54B-5D6D-409F-8CCC-DE4956CCCCE4}" sibTransId="{3EC15E6D-D3CB-4B67-8803-1B10FE18BD4B}"/>
    <dgm:cxn modelId="{6E377DD4-3E7C-4508-9397-FD6510E02D41}" srcId="{574282CF-D81B-49E3-A791-332B777B3186}" destId="{9DA7B787-F944-4A25-9756-0632CE10CE6F}" srcOrd="5" destOrd="0" parTransId="{9F5CDF2D-3FF3-4334-947E-506E3C0615BB}" sibTransId="{4A8D58D7-7E2A-4F96-BFC3-7EACF504DAE0}"/>
    <dgm:cxn modelId="{9F256673-9C75-4237-BEBE-F9CED481046E}" type="presParOf" srcId="{514AE216-493A-4871-A494-437371C3DCDC}" destId="{D2ECC7AF-780F-43C7-A9EB-9375C40294AB}" srcOrd="0" destOrd="0" presId="urn:microsoft.com/office/officeart/2008/layout/LinedList"/>
    <dgm:cxn modelId="{C2E3B006-E4D8-42D2-94AA-D6880DD2BE84}" type="presParOf" srcId="{514AE216-493A-4871-A494-437371C3DCDC}" destId="{6B058BCA-BCF1-4061-88C2-595ADBC87EB6}" srcOrd="1" destOrd="0" presId="urn:microsoft.com/office/officeart/2008/layout/LinedList"/>
    <dgm:cxn modelId="{01F892DD-6A99-4CAB-8635-7285F75EA392}" type="presParOf" srcId="{6B058BCA-BCF1-4061-88C2-595ADBC87EB6}" destId="{ED77BF5A-8F2A-4CE1-813A-9E29DAD675BA}" srcOrd="0" destOrd="0" presId="urn:microsoft.com/office/officeart/2008/layout/LinedList"/>
    <dgm:cxn modelId="{A83EC751-DA93-41DD-BAE2-07164CB3298B}" type="presParOf" srcId="{6B058BCA-BCF1-4061-88C2-595ADBC87EB6}" destId="{41482EF2-CAC4-472A-827D-04A1D356184C}" srcOrd="1" destOrd="0" presId="urn:microsoft.com/office/officeart/2008/layout/LinedList"/>
    <dgm:cxn modelId="{C8081D3A-36EC-4BBC-B147-3BC260C3A086}" type="presParOf" srcId="{514AE216-493A-4871-A494-437371C3DCDC}" destId="{9D9F6D98-6C98-439F-AD2B-5C2B9140D669}" srcOrd="2" destOrd="0" presId="urn:microsoft.com/office/officeart/2008/layout/LinedList"/>
    <dgm:cxn modelId="{F6EE4C57-51CE-48C2-926C-4891A898DF4C}" type="presParOf" srcId="{514AE216-493A-4871-A494-437371C3DCDC}" destId="{DAAC11D7-467D-4545-A69A-FA442AE0E96F}" srcOrd="3" destOrd="0" presId="urn:microsoft.com/office/officeart/2008/layout/LinedList"/>
    <dgm:cxn modelId="{647BB951-B414-4C89-8BA0-650526E2CE77}" type="presParOf" srcId="{DAAC11D7-467D-4545-A69A-FA442AE0E96F}" destId="{9085A135-C2DE-4D71-A502-B49C3EEF02F7}" srcOrd="0" destOrd="0" presId="urn:microsoft.com/office/officeart/2008/layout/LinedList"/>
    <dgm:cxn modelId="{D0351861-43A7-4BA4-A31F-8EC2453EFDDD}" type="presParOf" srcId="{DAAC11D7-467D-4545-A69A-FA442AE0E96F}" destId="{9200F7C4-3B10-4C2B-803F-11237B651443}" srcOrd="1" destOrd="0" presId="urn:microsoft.com/office/officeart/2008/layout/LinedList"/>
    <dgm:cxn modelId="{FE9FB603-5466-4884-9DDA-D443540CA35D}" type="presParOf" srcId="{514AE216-493A-4871-A494-437371C3DCDC}" destId="{D72113F7-3B46-4C57-913E-87BFAB821DE0}" srcOrd="4" destOrd="0" presId="urn:microsoft.com/office/officeart/2008/layout/LinedList"/>
    <dgm:cxn modelId="{6BBA8AE9-6B25-422B-A081-1ABF5A847FBE}" type="presParOf" srcId="{514AE216-493A-4871-A494-437371C3DCDC}" destId="{A82118B4-ED03-4124-A611-471CB4E438B1}" srcOrd="5" destOrd="0" presId="urn:microsoft.com/office/officeart/2008/layout/LinedList"/>
    <dgm:cxn modelId="{BB2F6DD7-2DA7-4F72-B277-32EAADA122FC}" type="presParOf" srcId="{A82118B4-ED03-4124-A611-471CB4E438B1}" destId="{490ACB0F-7D23-4336-A514-B7FFD54C1F6E}" srcOrd="0" destOrd="0" presId="urn:microsoft.com/office/officeart/2008/layout/LinedList"/>
    <dgm:cxn modelId="{384690D2-7136-4A69-9A0C-B1E76857E53D}" type="presParOf" srcId="{A82118B4-ED03-4124-A611-471CB4E438B1}" destId="{04830E50-0C6D-48CA-8AF0-504DC328016C}" srcOrd="1" destOrd="0" presId="urn:microsoft.com/office/officeart/2008/layout/LinedList"/>
    <dgm:cxn modelId="{4089385C-EEA4-429D-850F-B1E64062A7B9}" type="presParOf" srcId="{514AE216-493A-4871-A494-437371C3DCDC}" destId="{E1452944-B545-44B8-874B-32D8077466CA}" srcOrd="6" destOrd="0" presId="urn:microsoft.com/office/officeart/2008/layout/LinedList"/>
    <dgm:cxn modelId="{DA7055D3-EED1-4010-B509-BCDBDBC27CE2}" type="presParOf" srcId="{514AE216-493A-4871-A494-437371C3DCDC}" destId="{94450630-7ED3-4018-AF0C-963431E482B3}" srcOrd="7" destOrd="0" presId="urn:microsoft.com/office/officeart/2008/layout/LinedList"/>
    <dgm:cxn modelId="{D34FC233-17FA-41A2-B860-1202DC9D8352}" type="presParOf" srcId="{94450630-7ED3-4018-AF0C-963431E482B3}" destId="{89FBD4A0-649A-4B8A-AA9F-38A266997785}" srcOrd="0" destOrd="0" presId="urn:microsoft.com/office/officeart/2008/layout/LinedList"/>
    <dgm:cxn modelId="{25F349BB-0917-48BA-8F40-6F61E4DC5B71}" type="presParOf" srcId="{94450630-7ED3-4018-AF0C-963431E482B3}" destId="{5551EC97-434E-42E4-A445-63D1BA2DDAD4}" srcOrd="1" destOrd="0" presId="urn:microsoft.com/office/officeart/2008/layout/LinedList"/>
    <dgm:cxn modelId="{0E15476C-3802-4FFF-9BCE-BD004111F7F8}" type="presParOf" srcId="{514AE216-493A-4871-A494-437371C3DCDC}" destId="{87558555-1FD3-4C1F-BA24-9906EE3DE0D0}" srcOrd="8" destOrd="0" presId="urn:microsoft.com/office/officeart/2008/layout/LinedList"/>
    <dgm:cxn modelId="{0F393E77-4CFF-47C5-8DFE-178C70B0E939}" type="presParOf" srcId="{514AE216-493A-4871-A494-437371C3DCDC}" destId="{BAF05E26-78F2-4E48-9F95-6D358C480729}" srcOrd="9" destOrd="0" presId="urn:microsoft.com/office/officeart/2008/layout/LinedList"/>
    <dgm:cxn modelId="{EE2A1D11-D821-436F-9593-3FEF16767C6D}" type="presParOf" srcId="{BAF05E26-78F2-4E48-9F95-6D358C480729}" destId="{5150592C-0FB4-4A08-8934-CCB16C231F24}" srcOrd="0" destOrd="0" presId="urn:microsoft.com/office/officeart/2008/layout/LinedList"/>
    <dgm:cxn modelId="{17D2457C-8B52-40E9-BF95-52FA6DABADBD}" type="presParOf" srcId="{BAF05E26-78F2-4E48-9F95-6D358C480729}" destId="{EEE01DC9-41CD-4D71-96D3-B9BFAA51B851}" srcOrd="1" destOrd="0" presId="urn:microsoft.com/office/officeart/2008/layout/LinedList"/>
    <dgm:cxn modelId="{8F251F40-B6F8-432E-8E84-33975CF8E67C}" type="presParOf" srcId="{514AE216-493A-4871-A494-437371C3DCDC}" destId="{DE973523-2337-4AB2-B61E-C00DDAD69711}" srcOrd="10" destOrd="0" presId="urn:microsoft.com/office/officeart/2008/layout/LinedList"/>
    <dgm:cxn modelId="{638FAACE-20C8-47A0-8B29-2D8A212DA14F}" type="presParOf" srcId="{514AE216-493A-4871-A494-437371C3DCDC}" destId="{B44105BE-6C86-4B74-BC08-FF0FB2B2714C}" srcOrd="11" destOrd="0" presId="urn:microsoft.com/office/officeart/2008/layout/LinedList"/>
    <dgm:cxn modelId="{E93B537C-1BF3-4209-8977-DA219F9E7206}" type="presParOf" srcId="{B44105BE-6C86-4B74-BC08-FF0FB2B2714C}" destId="{71C8DB2D-03C1-4EBF-88E2-626B33B4C277}" srcOrd="0" destOrd="0" presId="urn:microsoft.com/office/officeart/2008/layout/LinedList"/>
    <dgm:cxn modelId="{50A851EC-41FB-476D-BC89-B6C496E096CE}" type="presParOf" srcId="{B44105BE-6C86-4B74-BC08-FF0FB2B2714C}" destId="{4ED19F95-EFD9-4AE1-BDB2-C059D7C0F39E}" srcOrd="1" destOrd="0" presId="urn:microsoft.com/office/officeart/2008/layout/LinedList"/>
    <dgm:cxn modelId="{76C0D8EE-91A7-443B-A680-6A8006407BE8}" type="presParOf" srcId="{514AE216-493A-4871-A494-437371C3DCDC}" destId="{B71EC86E-4A8E-4740-B190-1CADB652B56B}" srcOrd="12" destOrd="0" presId="urn:microsoft.com/office/officeart/2008/layout/LinedList"/>
    <dgm:cxn modelId="{54C3E18A-3E63-49A1-BC78-7553B4B0A530}" type="presParOf" srcId="{514AE216-493A-4871-A494-437371C3DCDC}" destId="{61D6488B-B391-47F4-9212-CC5A83E9201C}" srcOrd="13" destOrd="0" presId="urn:microsoft.com/office/officeart/2008/layout/LinedList"/>
    <dgm:cxn modelId="{3BE1A59B-B4C7-45C7-808C-E40F8F41E74C}" type="presParOf" srcId="{61D6488B-B391-47F4-9212-CC5A83E9201C}" destId="{11DDD40C-2AE8-41C5-8B22-4A2F25C38B56}" srcOrd="0" destOrd="0" presId="urn:microsoft.com/office/officeart/2008/layout/LinedList"/>
    <dgm:cxn modelId="{90495716-6769-4749-A70A-0CE835FE5CED}" type="presParOf" srcId="{61D6488B-B391-47F4-9212-CC5A83E9201C}" destId="{8F1FA60C-A6B0-4F3A-B2BE-AA1B9EC6DD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282CF-D81B-49E3-A791-332B777B31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E573DF-A7F0-4F77-97FE-C130CA132BAE}">
      <dgm:prSet/>
      <dgm:spPr/>
      <dgm:t>
        <a:bodyPr/>
        <a:lstStyle/>
        <a:p>
          <a:r>
            <a:rPr lang="fr-FR" dirty="0"/>
            <a:t>► finir</a:t>
          </a:r>
          <a:endParaRPr lang="en-US" dirty="0"/>
        </a:p>
      </dgm:t>
    </dgm:pt>
    <dgm:pt modelId="{92AAFB0D-0388-4977-8893-67496B687B02}" type="parTrans" cxnId="{DEF44D66-59A3-4E55-91A3-BEB1C5BC17CD}">
      <dgm:prSet/>
      <dgm:spPr/>
      <dgm:t>
        <a:bodyPr/>
        <a:lstStyle/>
        <a:p>
          <a:endParaRPr lang="en-US"/>
        </a:p>
      </dgm:t>
    </dgm:pt>
    <dgm:pt modelId="{CDCF17A7-5F98-4B79-943A-4D4D62456FE0}" type="sibTrans" cxnId="{DEF44D66-59A3-4E55-91A3-BEB1C5BC17CD}">
      <dgm:prSet/>
      <dgm:spPr/>
      <dgm:t>
        <a:bodyPr/>
        <a:lstStyle/>
        <a:p>
          <a:endParaRPr lang="en-US"/>
        </a:p>
      </dgm:t>
    </dgm:pt>
    <dgm:pt modelId="{95441510-BD48-4EF9-97F4-0E80C124606C}">
      <dgm:prSet/>
      <dgm:spPr/>
      <dgm:t>
        <a:bodyPr/>
        <a:lstStyle/>
        <a:p>
          <a:r>
            <a:rPr lang="fr-FR" b="0" dirty="0" err="1"/>
            <a:t>Ej</a:t>
          </a:r>
          <a:r>
            <a:rPr lang="fr-FR" b="0" dirty="0"/>
            <a:t> finis</a:t>
          </a:r>
          <a:endParaRPr lang="en-US" b="0" dirty="0"/>
        </a:p>
      </dgm:t>
    </dgm:pt>
    <dgm:pt modelId="{18DAEEC6-0658-49B4-A973-875BD4E3C449}" type="parTrans" cxnId="{7A0BF18A-2260-4BEC-9257-EE8DAC98C491}">
      <dgm:prSet/>
      <dgm:spPr/>
      <dgm:t>
        <a:bodyPr/>
        <a:lstStyle/>
        <a:p>
          <a:endParaRPr lang="en-US"/>
        </a:p>
      </dgm:t>
    </dgm:pt>
    <dgm:pt modelId="{0940F549-B194-4710-8382-336A33CCBF5C}" type="sibTrans" cxnId="{7A0BF18A-2260-4BEC-9257-EE8DAC98C491}">
      <dgm:prSet/>
      <dgm:spPr/>
      <dgm:t>
        <a:bodyPr/>
        <a:lstStyle/>
        <a:p>
          <a:endParaRPr lang="en-US"/>
        </a:p>
      </dgm:t>
    </dgm:pt>
    <dgm:pt modelId="{67F8F7E1-00EE-4844-A79B-7D952CF98DBC}">
      <dgm:prSet/>
      <dgm:spPr/>
      <dgm:t>
        <a:bodyPr/>
        <a:lstStyle/>
        <a:p>
          <a:r>
            <a:rPr lang="fr-FR" b="0" dirty="0"/>
            <a:t>Te finis</a:t>
          </a:r>
          <a:endParaRPr lang="en-US" b="0" dirty="0"/>
        </a:p>
      </dgm:t>
    </dgm:pt>
    <dgm:pt modelId="{CDFECB06-778E-4D34-9640-734F6BBD827A}" type="parTrans" cxnId="{417C9488-2A0A-4722-9516-73D236EDCF3B}">
      <dgm:prSet/>
      <dgm:spPr/>
      <dgm:t>
        <a:bodyPr/>
        <a:lstStyle/>
        <a:p>
          <a:endParaRPr lang="en-US"/>
        </a:p>
      </dgm:t>
    </dgm:pt>
    <dgm:pt modelId="{415E281E-127F-4B85-9E94-F7F6A9EB3934}" type="sibTrans" cxnId="{417C9488-2A0A-4722-9516-73D236EDCF3B}">
      <dgm:prSet/>
      <dgm:spPr/>
      <dgm:t>
        <a:bodyPr/>
        <a:lstStyle/>
        <a:p>
          <a:endParaRPr lang="en-US"/>
        </a:p>
      </dgm:t>
    </dgm:pt>
    <dgm:pt modelId="{884CC8B4-FE3F-46E4-A35A-7FE912170BF5}">
      <dgm:prSet/>
      <dgm:spPr/>
      <dgm:t>
        <a:bodyPr/>
        <a:lstStyle/>
        <a:p>
          <a:r>
            <a:rPr lang="fr-FR" b="0" dirty="0"/>
            <a:t>I/Ale finit</a:t>
          </a:r>
          <a:endParaRPr lang="en-US" b="0" i="0" dirty="0"/>
        </a:p>
      </dgm:t>
    </dgm:pt>
    <dgm:pt modelId="{FE7388AF-2D89-4740-BC7A-3AFE146B93AA}" type="parTrans" cxnId="{3E0D0708-849F-411C-8629-2BD1FFD13213}">
      <dgm:prSet/>
      <dgm:spPr/>
      <dgm:t>
        <a:bodyPr/>
        <a:lstStyle/>
        <a:p>
          <a:endParaRPr lang="en-US"/>
        </a:p>
      </dgm:t>
    </dgm:pt>
    <dgm:pt modelId="{67B32978-12DD-46CD-8F24-C760E3456B9F}" type="sibTrans" cxnId="{3E0D0708-849F-411C-8629-2BD1FFD13213}">
      <dgm:prSet/>
      <dgm:spPr/>
      <dgm:t>
        <a:bodyPr/>
        <a:lstStyle/>
        <a:p>
          <a:endParaRPr lang="en-US"/>
        </a:p>
      </dgm:t>
    </dgm:pt>
    <dgm:pt modelId="{A2895E92-DB7B-4E89-93FC-C09630E88585}">
      <dgm:prSet/>
      <dgm:spPr/>
      <dgm:t>
        <a:bodyPr/>
        <a:lstStyle/>
        <a:p>
          <a:r>
            <a:rPr lang="fr-FR" b="1" dirty="0"/>
            <a:t>Os </a:t>
          </a:r>
          <a:r>
            <a:rPr lang="fr-FR" b="1" dirty="0" err="1"/>
            <a:t>finichons</a:t>
          </a:r>
          <a:endParaRPr lang="en-US" b="1" dirty="0"/>
        </a:p>
      </dgm:t>
    </dgm:pt>
    <dgm:pt modelId="{181CD125-9E28-413B-93AD-744A23E82301}" type="parTrans" cxnId="{3241BA02-1373-4C89-B76C-80B25FAB23BE}">
      <dgm:prSet/>
      <dgm:spPr/>
      <dgm:t>
        <a:bodyPr/>
        <a:lstStyle/>
        <a:p>
          <a:endParaRPr lang="en-US"/>
        </a:p>
      </dgm:t>
    </dgm:pt>
    <dgm:pt modelId="{0154A118-DF70-4496-9B6C-9D557E5D0793}" type="sibTrans" cxnId="{3241BA02-1373-4C89-B76C-80B25FAB23BE}">
      <dgm:prSet/>
      <dgm:spPr/>
      <dgm:t>
        <a:bodyPr/>
        <a:lstStyle/>
        <a:p>
          <a:endParaRPr lang="en-US"/>
        </a:p>
      </dgm:t>
    </dgm:pt>
    <dgm:pt modelId="{9DA7B787-F944-4A25-9756-0632CE10CE6F}">
      <dgm:prSet/>
      <dgm:spPr/>
      <dgm:t>
        <a:bodyPr/>
        <a:lstStyle/>
        <a:p>
          <a:r>
            <a:rPr lang="fr-FR" b="1" dirty="0"/>
            <a:t>Os </a:t>
          </a:r>
          <a:r>
            <a:rPr lang="fr-FR" b="1" dirty="0" err="1"/>
            <a:t>finichez</a:t>
          </a:r>
          <a:endParaRPr lang="en-US" b="1" dirty="0"/>
        </a:p>
      </dgm:t>
    </dgm:pt>
    <dgm:pt modelId="{9F5CDF2D-3FF3-4334-947E-506E3C0615BB}" type="parTrans" cxnId="{6E377DD4-3E7C-4508-9397-FD6510E02D41}">
      <dgm:prSet/>
      <dgm:spPr/>
      <dgm:t>
        <a:bodyPr/>
        <a:lstStyle/>
        <a:p>
          <a:endParaRPr lang="en-US"/>
        </a:p>
      </dgm:t>
    </dgm:pt>
    <dgm:pt modelId="{4A8D58D7-7E2A-4F96-BFC3-7EACF504DAE0}" type="sibTrans" cxnId="{6E377DD4-3E7C-4508-9397-FD6510E02D41}">
      <dgm:prSet/>
      <dgm:spPr/>
      <dgm:t>
        <a:bodyPr/>
        <a:lstStyle/>
        <a:p>
          <a:endParaRPr lang="en-US"/>
        </a:p>
      </dgm:t>
    </dgm:pt>
    <dgm:pt modelId="{16AE7393-EC09-49DF-811E-0502E03B959A}">
      <dgm:prSet/>
      <dgm:spPr/>
      <dgm:t>
        <a:bodyPr/>
        <a:lstStyle/>
        <a:p>
          <a:r>
            <a:rPr lang="fr-FR" b="1" dirty="0"/>
            <a:t>Is </a:t>
          </a:r>
          <a:r>
            <a:rPr lang="fr-FR" b="1" dirty="0" err="1"/>
            <a:t>finichtte</a:t>
          </a:r>
          <a:endParaRPr lang="en-US" dirty="0"/>
        </a:p>
      </dgm:t>
    </dgm:pt>
    <dgm:pt modelId="{EB83E54B-5D6D-409F-8CCC-DE4956CCCCE4}" type="parTrans" cxnId="{E79A6CC7-572F-4097-B709-72875C1223D1}">
      <dgm:prSet/>
      <dgm:spPr/>
      <dgm:t>
        <a:bodyPr/>
        <a:lstStyle/>
        <a:p>
          <a:endParaRPr lang="en-US"/>
        </a:p>
      </dgm:t>
    </dgm:pt>
    <dgm:pt modelId="{3EC15E6D-D3CB-4B67-8803-1B10FE18BD4B}" type="sibTrans" cxnId="{E79A6CC7-572F-4097-B709-72875C1223D1}">
      <dgm:prSet/>
      <dgm:spPr/>
      <dgm:t>
        <a:bodyPr/>
        <a:lstStyle/>
        <a:p>
          <a:endParaRPr lang="en-US"/>
        </a:p>
      </dgm:t>
    </dgm:pt>
    <dgm:pt modelId="{514AE216-493A-4871-A494-437371C3DCDC}" type="pres">
      <dgm:prSet presAssocID="{574282CF-D81B-49E3-A791-332B777B3186}" presName="vert0" presStyleCnt="0">
        <dgm:presLayoutVars>
          <dgm:dir/>
          <dgm:animOne val="branch"/>
          <dgm:animLvl val="lvl"/>
        </dgm:presLayoutVars>
      </dgm:prSet>
      <dgm:spPr/>
    </dgm:pt>
    <dgm:pt modelId="{D2ECC7AF-780F-43C7-A9EB-9375C40294AB}" type="pres">
      <dgm:prSet presAssocID="{58E573DF-A7F0-4F77-97FE-C130CA132BAE}" presName="thickLine" presStyleLbl="alignNode1" presStyleIdx="0" presStyleCnt="7"/>
      <dgm:spPr/>
    </dgm:pt>
    <dgm:pt modelId="{6B058BCA-BCF1-4061-88C2-595ADBC87EB6}" type="pres">
      <dgm:prSet presAssocID="{58E573DF-A7F0-4F77-97FE-C130CA132BAE}" presName="horz1" presStyleCnt="0"/>
      <dgm:spPr/>
    </dgm:pt>
    <dgm:pt modelId="{ED77BF5A-8F2A-4CE1-813A-9E29DAD675BA}" type="pres">
      <dgm:prSet presAssocID="{58E573DF-A7F0-4F77-97FE-C130CA132BAE}" presName="tx1" presStyleLbl="revTx" presStyleIdx="0" presStyleCnt="7"/>
      <dgm:spPr/>
    </dgm:pt>
    <dgm:pt modelId="{41482EF2-CAC4-472A-827D-04A1D356184C}" type="pres">
      <dgm:prSet presAssocID="{58E573DF-A7F0-4F77-97FE-C130CA132BAE}" presName="vert1" presStyleCnt="0"/>
      <dgm:spPr/>
    </dgm:pt>
    <dgm:pt modelId="{9D9F6D98-6C98-439F-AD2B-5C2B9140D669}" type="pres">
      <dgm:prSet presAssocID="{95441510-BD48-4EF9-97F4-0E80C124606C}" presName="thickLine" presStyleLbl="alignNode1" presStyleIdx="1" presStyleCnt="7"/>
      <dgm:spPr/>
    </dgm:pt>
    <dgm:pt modelId="{DAAC11D7-467D-4545-A69A-FA442AE0E96F}" type="pres">
      <dgm:prSet presAssocID="{95441510-BD48-4EF9-97F4-0E80C124606C}" presName="horz1" presStyleCnt="0"/>
      <dgm:spPr/>
    </dgm:pt>
    <dgm:pt modelId="{9085A135-C2DE-4D71-A502-B49C3EEF02F7}" type="pres">
      <dgm:prSet presAssocID="{95441510-BD48-4EF9-97F4-0E80C124606C}" presName="tx1" presStyleLbl="revTx" presStyleIdx="1" presStyleCnt="7"/>
      <dgm:spPr/>
    </dgm:pt>
    <dgm:pt modelId="{9200F7C4-3B10-4C2B-803F-11237B651443}" type="pres">
      <dgm:prSet presAssocID="{95441510-BD48-4EF9-97F4-0E80C124606C}" presName="vert1" presStyleCnt="0"/>
      <dgm:spPr/>
    </dgm:pt>
    <dgm:pt modelId="{D72113F7-3B46-4C57-913E-87BFAB821DE0}" type="pres">
      <dgm:prSet presAssocID="{67F8F7E1-00EE-4844-A79B-7D952CF98DBC}" presName="thickLine" presStyleLbl="alignNode1" presStyleIdx="2" presStyleCnt="7"/>
      <dgm:spPr/>
    </dgm:pt>
    <dgm:pt modelId="{A82118B4-ED03-4124-A611-471CB4E438B1}" type="pres">
      <dgm:prSet presAssocID="{67F8F7E1-00EE-4844-A79B-7D952CF98DBC}" presName="horz1" presStyleCnt="0"/>
      <dgm:spPr/>
    </dgm:pt>
    <dgm:pt modelId="{490ACB0F-7D23-4336-A514-B7FFD54C1F6E}" type="pres">
      <dgm:prSet presAssocID="{67F8F7E1-00EE-4844-A79B-7D952CF98DBC}" presName="tx1" presStyleLbl="revTx" presStyleIdx="2" presStyleCnt="7"/>
      <dgm:spPr/>
    </dgm:pt>
    <dgm:pt modelId="{04830E50-0C6D-48CA-8AF0-504DC328016C}" type="pres">
      <dgm:prSet presAssocID="{67F8F7E1-00EE-4844-A79B-7D952CF98DBC}" presName="vert1" presStyleCnt="0"/>
      <dgm:spPr/>
    </dgm:pt>
    <dgm:pt modelId="{E1452944-B545-44B8-874B-32D8077466CA}" type="pres">
      <dgm:prSet presAssocID="{884CC8B4-FE3F-46E4-A35A-7FE912170BF5}" presName="thickLine" presStyleLbl="alignNode1" presStyleIdx="3" presStyleCnt="7"/>
      <dgm:spPr/>
    </dgm:pt>
    <dgm:pt modelId="{94450630-7ED3-4018-AF0C-963431E482B3}" type="pres">
      <dgm:prSet presAssocID="{884CC8B4-FE3F-46E4-A35A-7FE912170BF5}" presName="horz1" presStyleCnt="0"/>
      <dgm:spPr/>
    </dgm:pt>
    <dgm:pt modelId="{89FBD4A0-649A-4B8A-AA9F-38A266997785}" type="pres">
      <dgm:prSet presAssocID="{884CC8B4-FE3F-46E4-A35A-7FE912170BF5}" presName="tx1" presStyleLbl="revTx" presStyleIdx="3" presStyleCnt="7"/>
      <dgm:spPr/>
    </dgm:pt>
    <dgm:pt modelId="{5551EC97-434E-42E4-A445-63D1BA2DDAD4}" type="pres">
      <dgm:prSet presAssocID="{884CC8B4-FE3F-46E4-A35A-7FE912170BF5}" presName="vert1" presStyleCnt="0"/>
      <dgm:spPr/>
    </dgm:pt>
    <dgm:pt modelId="{87558555-1FD3-4C1F-BA24-9906EE3DE0D0}" type="pres">
      <dgm:prSet presAssocID="{A2895E92-DB7B-4E89-93FC-C09630E88585}" presName="thickLine" presStyleLbl="alignNode1" presStyleIdx="4" presStyleCnt="7"/>
      <dgm:spPr/>
    </dgm:pt>
    <dgm:pt modelId="{BAF05E26-78F2-4E48-9F95-6D358C480729}" type="pres">
      <dgm:prSet presAssocID="{A2895E92-DB7B-4E89-93FC-C09630E88585}" presName="horz1" presStyleCnt="0"/>
      <dgm:spPr/>
    </dgm:pt>
    <dgm:pt modelId="{5150592C-0FB4-4A08-8934-CCB16C231F24}" type="pres">
      <dgm:prSet presAssocID="{A2895E92-DB7B-4E89-93FC-C09630E88585}" presName="tx1" presStyleLbl="revTx" presStyleIdx="4" presStyleCnt="7"/>
      <dgm:spPr/>
    </dgm:pt>
    <dgm:pt modelId="{EEE01DC9-41CD-4D71-96D3-B9BFAA51B851}" type="pres">
      <dgm:prSet presAssocID="{A2895E92-DB7B-4E89-93FC-C09630E88585}" presName="vert1" presStyleCnt="0"/>
      <dgm:spPr/>
    </dgm:pt>
    <dgm:pt modelId="{DE973523-2337-4AB2-B61E-C00DDAD69711}" type="pres">
      <dgm:prSet presAssocID="{9DA7B787-F944-4A25-9756-0632CE10CE6F}" presName="thickLine" presStyleLbl="alignNode1" presStyleIdx="5" presStyleCnt="7"/>
      <dgm:spPr/>
    </dgm:pt>
    <dgm:pt modelId="{B44105BE-6C86-4B74-BC08-FF0FB2B2714C}" type="pres">
      <dgm:prSet presAssocID="{9DA7B787-F944-4A25-9756-0632CE10CE6F}" presName="horz1" presStyleCnt="0"/>
      <dgm:spPr/>
    </dgm:pt>
    <dgm:pt modelId="{71C8DB2D-03C1-4EBF-88E2-626B33B4C277}" type="pres">
      <dgm:prSet presAssocID="{9DA7B787-F944-4A25-9756-0632CE10CE6F}" presName="tx1" presStyleLbl="revTx" presStyleIdx="5" presStyleCnt="7"/>
      <dgm:spPr/>
    </dgm:pt>
    <dgm:pt modelId="{4ED19F95-EFD9-4AE1-BDB2-C059D7C0F39E}" type="pres">
      <dgm:prSet presAssocID="{9DA7B787-F944-4A25-9756-0632CE10CE6F}" presName="vert1" presStyleCnt="0"/>
      <dgm:spPr/>
    </dgm:pt>
    <dgm:pt modelId="{B71EC86E-4A8E-4740-B190-1CADB652B56B}" type="pres">
      <dgm:prSet presAssocID="{16AE7393-EC09-49DF-811E-0502E03B959A}" presName="thickLine" presStyleLbl="alignNode1" presStyleIdx="6" presStyleCnt="7"/>
      <dgm:spPr/>
    </dgm:pt>
    <dgm:pt modelId="{61D6488B-B391-47F4-9212-CC5A83E9201C}" type="pres">
      <dgm:prSet presAssocID="{16AE7393-EC09-49DF-811E-0502E03B959A}" presName="horz1" presStyleCnt="0"/>
      <dgm:spPr/>
    </dgm:pt>
    <dgm:pt modelId="{11DDD40C-2AE8-41C5-8B22-4A2F25C38B56}" type="pres">
      <dgm:prSet presAssocID="{16AE7393-EC09-49DF-811E-0502E03B959A}" presName="tx1" presStyleLbl="revTx" presStyleIdx="6" presStyleCnt="7"/>
      <dgm:spPr/>
    </dgm:pt>
    <dgm:pt modelId="{8F1FA60C-A6B0-4F3A-B2BE-AA1B9EC6DD47}" type="pres">
      <dgm:prSet presAssocID="{16AE7393-EC09-49DF-811E-0502E03B959A}" presName="vert1" presStyleCnt="0"/>
      <dgm:spPr/>
    </dgm:pt>
  </dgm:ptLst>
  <dgm:cxnLst>
    <dgm:cxn modelId="{3241BA02-1373-4C89-B76C-80B25FAB23BE}" srcId="{574282CF-D81B-49E3-A791-332B777B3186}" destId="{A2895E92-DB7B-4E89-93FC-C09630E88585}" srcOrd="4" destOrd="0" parTransId="{181CD125-9E28-413B-93AD-744A23E82301}" sibTransId="{0154A118-DF70-4496-9B6C-9D557E5D0793}"/>
    <dgm:cxn modelId="{3E0D0708-849F-411C-8629-2BD1FFD13213}" srcId="{574282CF-D81B-49E3-A791-332B777B3186}" destId="{884CC8B4-FE3F-46E4-A35A-7FE912170BF5}" srcOrd="3" destOrd="0" parTransId="{FE7388AF-2D89-4740-BC7A-3AFE146B93AA}" sibTransId="{67B32978-12DD-46CD-8F24-C760E3456B9F}"/>
    <dgm:cxn modelId="{381E1525-83D9-4C40-B04E-A53C979A82E0}" type="presOf" srcId="{95441510-BD48-4EF9-97F4-0E80C124606C}" destId="{9085A135-C2DE-4D71-A502-B49C3EEF02F7}" srcOrd="0" destOrd="0" presId="urn:microsoft.com/office/officeart/2008/layout/LinedList"/>
    <dgm:cxn modelId="{A5759737-C49A-4210-8A2A-7CD47AC3DEF8}" type="presOf" srcId="{67F8F7E1-00EE-4844-A79B-7D952CF98DBC}" destId="{490ACB0F-7D23-4336-A514-B7FFD54C1F6E}" srcOrd="0" destOrd="0" presId="urn:microsoft.com/office/officeart/2008/layout/LinedList"/>
    <dgm:cxn modelId="{CBFC823A-9FA0-431A-89E8-899C825BA548}" type="presOf" srcId="{A2895E92-DB7B-4E89-93FC-C09630E88585}" destId="{5150592C-0FB4-4A08-8934-CCB16C231F24}" srcOrd="0" destOrd="0" presId="urn:microsoft.com/office/officeart/2008/layout/LinedList"/>
    <dgm:cxn modelId="{FCB1BC3B-4DF8-48A4-A1CE-1EA56658DB1F}" type="presOf" srcId="{9DA7B787-F944-4A25-9756-0632CE10CE6F}" destId="{71C8DB2D-03C1-4EBF-88E2-626B33B4C277}" srcOrd="0" destOrd="0" presId="urn:microsoft.com/office/officeart/2008/layout/LinedList"/>
    <dgm:cxn modelId="{B10F8E41-90AA-40C1-8538-0F87143B3102}" type="presOf" srcId="{58E573DF-A7F0-4F77-97FE-C130CA132BAE}" destId="{ED77BF5A-8F2A-4CE1-813A-9E29DAD675BA}" srcOrd="0" destOrd="0" presId="urn:microsoft.com/office/officeart/2008/layout/LinedList"/>
    <dgm:cxn modelId="{AC441B5D-F102-4FF7-94EC-A034064D1BA5}" type="presOf" srcId="{16AE7393-EC09-49DF-811E-0502E03B959A}" destId="{11DDD40C-2AE8-41C5-8B22-4A2F25C38B56}" srcOrd="0" destOrd="0" presId="urn:microsoft.com/office/officeart/2008/layout/LinedList"/>
    <dgm:cxn modelId="{DEF44D66-59A3-4E55-91A3-BEB1C5BC17CD}" srcId="{574282CF-D81B-49E3-A791-332B777B3186}" destId="{58E573DF-A7F0-4F77-97FE-C130CA132BAE}" srcOrd="0" destOrd="0" parTransId="{92AAFB0D-0388-4977-8893-67496B687B02}" sibTransId="{CDCF17A7-5F98-4B79-943A-4D4D62456FE0}"/>
    <dgm:cxn modelId="{7DB0FA68-C93E-4828-A8C9-3BAF6F737CB9}" type="presOf" srcId="{884CC8B4-FE3F-46E4-A35A-7FE912170BF5}" destId="{89FBD4A0-649A-4B8A-AA9F-38A266997785}" srcOrd="0" destOrd="0" presId="urn:microsoft.com/office/officeart/2008/layout/LinedList"/>
    <dgm:cxn modelId="{417C9488-2A0A-4722-9516-73D236EDCF3B}" srcId="{574282CF-D81B-49E3-A791-332B777B3186}" destId="{67F8F7E1-00EE-4844-A79B-7D952CF98DBC}" srcOrd="2" destOrd="0" parTransId="{CDFECB06-778E-4D34-9640-734F6BBD827A}" sibTransId="{415E281E-127F-4B85-9E94-F7F6A9EB3934}"/>
    <dgm:cxn modelId="{7A0BF18A-2260-4BEC-9257-EE8DAC98C491}" srcId="{574282CF-D81B-49E3-A791-332B777B3186}" destId="{95441510-BD48-4EF9-97F4-0E80C124606C}" srcOrd="1" destOrd="0" parTransId="{18DAEEC6-0658-49B4-A973-875BD4E3C449}" sibTransId="{0940F549-B194-4710-8382-336A33CCBF5C}"/>
    <dgm:cxn modelId="{8715C8A6-5C67-4A37-8248-6E5B97AA46FA}" type="presOf" srcId="{574282CF-D81B-49E3-A791-332B777B3186}" destId="{514AE216-493A-4871-A494-437371C3DCDC}" srcOrd="0" destOrd="0" presId="urn:microsoft.com/office/officeart/2008/layout/LinedList"/>
    <dgm:cxn modelId="{E79A6CC7-572F-4097-B709-72875C1223D1}" srcId="{574282CF-D81B-49E3-A791-332B777B3186}" destId="{16AE7393-EC09-49DF-811E-0502E03B959A}" srcOrd="6" destOrd="0" parTransId="{EB83E54B-5D6D-409F-8CCC-DE4956CCCCE4}" sibTransId="{3EC15E6D-D3CB-4B67-8803-1B10FE18BD4B}"/>
    <dgm:cxn modelId="{6E377DD4-3E7C-4508-9397-FD6510E02D41}" srcId="{574282CF-D81B-49E3-A791-332B777B3186}" destId="{9DA7B787-F944-4A25-9756-0632CE10CE6F}" srcOrd="5" destOrd="0" parTransId="{9F5CDF2D-3FF3-4334-947E-506E3C0615BB}" sibTransId="{4A8D58D7-7E2A-4F96-BFC3-7EACF504DAE0}"/>
    <dgm:cxn modelId="{9F256673-9C75-4237-BEBE-F9CED481046E}" type="presParOf" srcId="{514AE216-493A-4871-A494-437371C3DCDC}" destId="{D2ECC7AF-780F-43C7-A9EB-9375C40294AB}" srcOrd="0" destOrd="0" presId="urn:microsoft.com/office/officeart/2008/layout/LinedList"/>
    <dgm:cxn modelId="{C2E3B006-E4D8-42D2-94AA-D6880DD2BE84}" type="presParOf" srcId="{514AE216-493A-4871-A494-437371C3DCDC}" destId="{6B058BCA-BCF1-4061-88C2-595ADBC87EB6}" srcOrd="1" destOrd="0" presId="urn:microsoft.com/office/officeart/2008/layout/LinedList"/>
    <dgm:cxn modelId="{01F892DD-6A99-4CAB-8635-7285F75EA392}" type="presParOf" srcId="{6B058BCA-BCF1-4061-88C2-595ADBC87EB6}" destId="{ED77BF5A-8F2A-4CE1-813A-9E29DAD675BA}" srcOrd="0" destOrd="0" presId="urn:microsoft.com/office/officeart/2008/layout/LinedList"/>
    <dgm:cxn modelId="{A83EC751-DA93-41DD-BAE2-07164CB3298B}" type="presParOf" srcId="{6B058BCA-BCF1-4061-88C2-595ADBC87EB6}" destId="{41482EF2-CAC4-472A-827D-04A1D356184C}" srcOrd="1" destOrd="0" presId="urn:microsoft.com/office/officeart/2008/layout/LinedList"/>
    <dgm:cxn modelId="{C8081D3A-36EC-4BBC-B147-3BC260C3A086}" type="presParOf" srcId="{514AE216-493A-4871-A494-437371C3DCDC}" destId="{9D9F6D98-6C98-439F-AD2B-5C2B9140D669}" srcOrd="2" destOrd="0" presId="urn:microsoft.com/office/officeart/2008/layout/LinedList"/>
    <dgm:cxn modelId="{F6EE4C57-51CE-48C2-926C-4891A898DF4C}" type="presParOf" srcId="{514AE216-493A-4871-A494-437371C3DCDC}" destId="{DAAC11D7-467D-4545-A69A-FA442AE0E96F}" srcOrd="3" destOrd="0" presId="urn:microsoft.com/office/officeart/2008/layout/LinedList"/>
    <dgm:cxn modelId="{647BB951-B414-4C89-8BA0-650526E2CE77}" type="presParOf" srcId="{DAAC11D7-467D-4545-A69A-FA442AE0E96F}" destId="{9085A135-C2DE-4D71-A502-B49C3EEF02F7}" srcOrd="0" destOrd="0" presId="urn:microsoft.com/office/officeart/2008/layout/LinedList"/>
    <dgm:cxn modelId="{D0351861-43A7-4BA4-A31F-8EC2453EFDDD}" type="presParOf" srcId="{DAAC11D7-467D-4545-A69A-FA442AE0E96F}" destId="{9200F7C4-3B10-4C2B-803F-11237B651443}" srcOrd="1" destOrd="0" presId="urn:microsoft.com/office/officeart/2008/layout/LinedList"/>
    <dgm:cxn modelId="{FE9FB603-5466-4884-9DDA-D443540CA35D}" type="presParOf" srcId="{514AE216-493A-4871-A494-437371C3DCDC}" destId="{D72113F7-3B46-4C57-913E-87BFAB821DE0}" srcOrd="4" destOrd="0" presId="urn:microsoft.com/office/officeart/2008/layout/LinedList"/>
    <dgm:cxn modelId="{6BBA8AE9-6B25-422B-A081-1ABF5A847FBE}" type="presParOf" srcId="{514AE216-493A-4871-A494-437371C3DCDC}" destId="{A82118B4-ED03-4124-A611-471CB4E438B1}" srcOrd="5" destOrd="0" presId="urn:microsoft.com/office/officeart/2008/layout/LinedList"/>
    <dgm:cxn modelId="{BB2F6DD7-2DA7-4F72-B277-32EAADA122FC}" type="presParOf" srcId="{A82118B4-ED03-4124-A611-471CB4E438B1}" destId="{490ACB0F-7D23-4336-A514-B7FFD54C1F6E}" srcOrd="0" destOrd="0" presId="urn:microsoft.com/office/officeart/2008/layout/LinedList"/>
    <dgm:cxn modelId="{384690D2-7136-4A69-9A0C-B1E76857E53D}" type="presParOf" srcId="{A82118B4-ED03-4124-A611-471CB4E438B1}" destId="{04830E50-0C6D-48CA-8AF0-504DC328016C}" srcOrd="1" destOrd="0" presId="urn:microsoft.com/office/officeart/2008/layout/LinedList"/>
    <dgm:cxn modelId="{4089385C-EEA4-429D-850F-B1E64062A7B9}" type="presParOf" srcId="{514AE216-493A-4871-A494-437371C3DCDC}" destId="{E1452944-B545-44B8-874B-32D8077466CA}" srcOrd="6" destOrd="0" presId="urn:microsoft.com/office/officeart/2008/layout/LinedList"/>
    <dgm:cxn modelId="{DA7055D3-EED1-4010-B509-BCDBDBC27CE2}" type="presParOf" srcId="{514AE216-493A-4871-A494-437371C3DCDC}" destId="{94450630-7ED3-4018-AF0C-963431E482B3}" srcOrd="7" destOrd="0" presId="urn:microsoft.com/office/officeart/2008/layout/LinedList"/>
    <dgm:cxn modelId="{D34FC233-17FA-41A2-B860-1202DC9D8352}" type="presParOf" srcId="{94450630-7ED3-4018-AF0C-963431E482B3}" destId="{89FBD4A0-649A-4B8A-AA9F-38A266997785}" srcOrd="0" destOrd="0" presId="urn:microsoft.com/office/officeart/2008/layout/LinedList"/>
    <dgm:cxn modelId="{25F349BB-0917-48BA-8F40-6F61E4DC5B71}" type="presParOf" srcId="{94450630-7ED3-4018-AF0C-963431E482B3}" destId="{5551EC97-434E-42E4-A445-63D1BA2DDAD4}" srcOrd="1" destOrd="0" presId="urn:microsoft.com/office/officeart/2008/layout/LinedList"/>
    <dgm:cxn modelId="{0E15476C-3802-4FFF-9BCE-BD004111F7F8}" type="presParOf" srcId="{514AE216-493A-4871-A494-437371C3DCDC}" destId="{87558555-1FD3-4C1F-BA24-9906EE3DE0D0}" srcOrd="8" destOrd="0" presId="urn:microsoft.com/office/officeart/2008/layout/LinedList"/>
    <dgm:cxn modelId="{0F393E77-4CFF-47C5-8DFE-178C70B0E939}" type="presParOf" srcId="{514AE216-493A-4871-A494-437371C3DCDC}" destId="{BAF05E26-78F2-4E48-9F95-6D358C480729}" srcOrd="9" destOrd="0" presId="urn:microsoft.com/office/officeart/2008/layout/LinedList"/>
    <dgm:cxn modelId="{EE2A1D11-D821-436F-9593-3FEF16767C6D}" type="presParOf" srcId="{BAF05E26-78F2-4E48-9F95-6D358C480729}" destId="{5150592C-0FB4-4A08-8934-CCB16C231F24}" srcOrd="0" destOrd="0" presId="urn:microsoft.com/office/officeart/2008/layout/LinedList"/>
    <dgm:cxn modelId="{17D2457C-8B52-40E9-BF95-52FA6DABADBD}" type="presParOf" srcId="{BAF05E26-78F2-4E48-9F95-6D358C480729}" destId="{EEE01DC9-41CD-4D71-96D3-B9BFAA51B851}" srcOrd="1" destOrd="0" presId="urn:microsoft.com/office/officeart/2008/layout/LinedList"/>
    <dgm:cxn modelId="{8F251F40-B6F8-432E-8E84-33975CF8E67C}" type="presParOf" srcId="{514AE216-493A-4871-A494-437371C3DCDC}" destId="{DE973523-2337-4AB2-B61E-C00DDAD69711}" srcOrd="10" destOrd="0" presId="urn:microsoft.com/office/officeart/2008/layout/LinedList"/>
    <dgm:cxn modelId="{638FAACE-20C8-47A0-8B29-2D8A212DA14F}" type="presParOf" srcId="{514AE216-493A-4871-A494-437371C3DCDC}" destId="{B44105BE-6C86-4B74-BC08-FF0FB2B2714C}" srcOrd="11" destOrd="0" presId="urn:microsoft.com/office/officeart/2008/layout/LinedList"/>
    <dgm:cxn modelId="{E93B537C-1BF3-4209-8977-DA219F9E7206}" type="presParOf" srcId="{B44105BE-6C86-4B74-BC08-FF0FB2B2714C}" destId="{71C8DB2D-03C1-4EBF-88E2-626B33B4C277}" srcOrd="0" destOrd="0" presId="urn:microsoft.com/office/officeart/2008/layout/LinedList"/>
    <dgm:cxn modelId="{50A851EC-41FB-476D-BC89-B6C496E096CE}" type="presParOf" srcId="{B44105BE-6C86-4B74-BC08-FF0FB2B2714C}" destId="{4ED19F95-EFD9-4AE1-BDB2-C059D7C0F39E}" srcOrd="1" destOrd="0" presId="urn:microsoft.com/office/officeart/2008/layout/LinedList"/>
    <dgm:cxn modelId="{76C0D8EE-91A7-443B-A680-6A8006407BE8}" type="presParOf" srcId="{514AE216-493A-4871-A494-437371C3DCDC}" destId="{B71EC86E-4A8E-4740-B190-1CADB652B56B}" srcOrd="12" destOrd="0" presId="urn:microsoft.com/office/officeart/2008/layout/LinedList"/>
    <dgm:cxn modelId="{54C3E18A-3E63-49A1-BC78-7553B4B0A530}" type="presParOf" srcId="{514AE216-493A-4871-A494-437371C3DCDC}" destId="{61D6488B-B391-47F4-9212-CC5A83E9201C}" srcOrd="13" destOrd="0" presId="urn:microsoft.com/office/officeart/2008/layout/LinedList"/>
    <dgm:cxn modelId="{3BE1A59B-B4C7-45C7-808C-E40F8F41E74C}" type="presParOf" srcId="{61D6488B-B391-47F4-9212-CC5A83E9201C}" destId="{11DDD40C-2AE8-41C5-8B22-4A2F25C38B56}" srcOrd="0" destOrd="0" presId="urn:microsoft.com/office/officeart/2008/layout/LinedList"/>
    <dgm:cxn modelId="{90495716-6769-4749-A70A-0CE835FE5CED}" type="presParOf" srcId="{61D6488B-B391-47F4-9212-CC5A83E9201C}" destId="{8F1FA60C-A6B0-4F3A-B2BE-AA1B9EC6DD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C7AF-780F-43C7-A9EB-9375C40294AB}">
      <dsp:nvSpPr>
        <dsp:cNvPr id="0" name=""/>
        <dsp:cNvSpPr/>
      </dsp:nvSpPr>
      <dsp:spPr>
        <a:xfrm>
          <a:off x="0" y="570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BF5A-8F2A-4CE1-813A-9E29DAD675BA}">
      <dsp:nvSpPr>
        <dsp:cNvPr id="0" name=""/>
        <dsp:cNvSpPr/>
      </dsp:nvSpPr>
      <dsp:spPr>
        <a:xfrm>
          <a:off x="0" y="570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► verbe du 1</a:t>
          </a:r>
          <a:r>
            <a:rPr lang="fr-FR" sz="3000" kern="1200" baseline="30000" dirty="0"/>
            <a:t>er</a:t>
          </a:r>
          <a:r>
            <a:rPr lang="fr-FR" sz="3000" kern="1200" dirty="0"/>
            <a:t> groupe en -er</a:t>
          </a:r>
          <a:endParaRPr lang="en-US" sz="3000" kern="1200" dirty="0"/>
        </a:p>
      </dsp:txBody>
      <dsp:txXfrm>
        <a:off x="0" y="570"/>
        <a:ext cx="10673019" cy="667286"/>
      </dsp:txXfrm>
    </dsp:sp>
    <dsp:sp modelId="{9D9F6D98-6C98-439F-AD2B-5C2B9140D669}">
      <dsp:nvSpPr>
        <dsp:cNvPr id="0" name=""/>
        <dsp:cNvSpPr/>
      </dsp:nvSpPr>
      <dsp:spPr>
        <a:xfrm>
          <a:off x="0" y="66785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A135-C2DE-4D71-A502-B49C3EEF02F7}">
      <dsp:nvSpPr>
        <dsp:cNvPr id="0" name=""/>
        <dsp:cNvSpPr/>
      </dsp:nvSpPr>
      <dsp:spPr>
        <a:xfrm>
          <a:off x="0" y="66785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-e</a:t>
          </a:r>
          <a:endParaRPr lang="en-US" sz="3000" b="0" kern="1200" dirty="0"/>
        </a:p>
      </dsp:txBody>
      <dsp:txXfrm>
        <a:off x="0" y="667856"/>
        <a:ext cx="10673019" cy="667286"/>
      </dsp:txXfrm>
    </dsp:sp>
    <dsp:sp modelId="{D72113F7-3B46-4C57-913E-87BFAB821DE0}">
      <dsp:nvSpPr>
        <dsp:cNvPr id="0" name=""/>
        <dsp:cNvSpPr/>
      </dsp:nvSpPr>
      <dsp:spPr>
        <a:xfrm>
          <a:off x="0" y="1335143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CB0F-7D23-4336-A514-B7FFD54C1F6E}">
      <dsp:nvSpPr>
        <dsp:cNvPr id="0" name=""/>
        <dsp:cNvSpPr/>
      </dsp:nvSpPr>
      <dsp:spPr>
        <a:xfrm>
          <a:off x="0" y="1335143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-es</a:t>
          </a:r>
          <a:endParaRPr lang="en-US" sz="3000" b="0" kern="1200" dirty="0"/>
        </a:p>
      </dsp:txBody>
      <dsp:txXfrm>
        <a:off x="0" y="1335143"/>
        <a:ext cx="10673019" cy="667286"/>
      </dsp:txXfrm>
    </dsp:sp>
    <dsp:sp modelId="{E1452944-B545-44B8-874B-32D8077466CA}">
      <dsp:nvSpPr>
        <dsp:cNvPr id="0" name=""/>
        <dsp:cNvSpPr/>
      </dsp:nvSpPr>
      <dsp:spPr>
        <a:xfrm>
          <a:off x="0" y="200242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D4A0-649A-4B8A-AA9F-38A266997785}">
      <dsp:nvSpPr>
        <dsp:cNvPr id="0" name=""/>
        <dsp:cNvSpPr/>
      </dsp:nvSpPr>
      <dsp:spPr>
        <a:xfrm>
          <a:off x="0" y="200242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-e</a:t>
          </a:r>
          <a:endParaRPr lang="en-US" sz="3000" b="0" i="0" kern="1200" dirty="0"/>
        </a:p>
      </dsp:txBody>
      <dsp:txXfrm>
        <a:off x="0" y="2002429"/>
        <a:ext cx="10673019" cy="667286"/>
      </dsp:txXfrm>
    </dsp:sp>
    <dsp:sp modelId="{87558555-1FD3-4C1F-BA24-9906EE3DE0D0}">
      <dsp:nvSpPr>
        <dsp:cNvPr id="0" name=""/>
        <dsp:cNvSpPr/>
      </dsp:nvSpPr>
      <dsp:spPr>
        <a:xfrm>
          <a:off x="0" y="266971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0592C-0FB4-4A08-8934-CCB16C231F24}">
      <dsp:nvSpPr>
        <dsp:cNvPr id="0" name=""/>
        <dsp:cNvSpPr/>
      </dsp:nvSpPr>
      <dsp:spPr>
        <a:xfrm>
          <a:off x="0" y="266971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-</a:t>
          </a:r>
          <a:r>
            <a:rPr lang="fr-FR" sz="3000" kern="1200" dirty="0" err="1"/>
            <a:t>ons</a:t>
          </a:r>
          <a:endParaRPr lang="en-US" sz="3000" kern="1200" dirty="0"/>
        </a:p>
      </dsp:txBody>
      <dsp:txXfrm>
        <a:off x="0" y="2669716"/>
        <a:ext cx="10673019" cy="667286"/>
      </dsp:txXfrm>
    </dsp:sp>
    <dsp:sp modelId="{DE973523-2337-4AB2-B61E-C00DDAD69711}">
      <dsp:nvSpPr>
        <dsp:cNvPr id="0" name=""/>
        <dsp:cNvSpPr/>
      </dsp:nvSpPr>
      <dsp:spPr>
        <a:xfrm>
          <a:off x="0" y="3337002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DB2D-03C1-4EBF-88E2-626B33B4C277}">
      <dsp:nvSpPr>
        <dsp:cNvPr id="0" name=""/>
        <dsp:cNvSpPr/>
      </dsp:nvSpPr>
      <dsp:spPr>
        <a:xfrm>
          <a:off x="0" y="3337002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-</a:t>
          </a:r>
          <a:r>
            <a:rPr lang="fr-FR" sz="3000" kern="1200" dirty="0" err="1"/>
            <a:t>ez</a:t>
          </a:r>
          <a:endParaRPr lang="en-US" sz="3000" kern="1200" dirty="0"/>
        </a:p>
      </dsp:txBody>
      <dsp:txXfrm>
        <a:off x="0" y="3337002"/>
        <a:ext cx="10673019" cy="667286"/>
      </dsp:txXfrm>
    </dsp:sp>
    <dsp:sp modelId="{B71EC86E-4A8E-4740-B190-1CADB652B56B}">
      <dsp:nvSpPr>
        <dsp:cNvPr id="0" name=""/>
        <dsp:cNvSpPr/>
      </dsp:nvSpPr>
      <dsp:spPr>
        <a:xfrm>
          <a:off x="0" y="400428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D40C-2AE8-41C5-8B22-4A2F25C38B56}">
      <dsp:nvSpPr>
        <dsp:cNvPr id="0" name=""/>
        <dsp:cNvSpPr/>
      </dsp:nvSpPr>
      <dsp:spPr>
        <a:xfrm>
          <a:off x="0" y="400428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-</a:t>
          </a:r>
          <a:r>
            <a:rPr lang="fr-FR" sz="3000" b="1" kern="1200" dirty="0" err="1"/>
            <a:t>tte</a:t>
          </a:r>
          <a:endParaRPr lang="en-US" sz="3000" kern="1200" dirty="0"/>
        </a:p>
      </dsp:txBody>
      <dsp:txXfrm>
        <a:off x="0" y="4004289"/>
        <a:ext cx="10673019" cy="667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C7AF-780F-43C7-A9EB-9375C40294AB}">
      <dsp:nvSpPr>
        <dsp:cNvPr id="0" name=""/>
        <dsp:cNvSpPr/>
      </dsp:nvSpPr>
      <dsp:spPr>
        <a:xfrm>
          <a:off x="0" y="570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BF5A-8F2A-4CE1-813A-9E29DAD675BA}">
      <dsp:nvSpPr>
        <dsp:cNvPr id="0" name=""/>
        <dsp:cNvSpPr/>
      </dsp:nvSpPr>
      <dsp:spPr>
        <a:xfrm>
          <a:off x="0" y="570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► canter</a:t>
          </a:r>
          <a:endParaRPr lang="en-US" sz="3000" kern="1200" dirty="0"/>
        </a:p>
      </dsp:txBody>
      <dsp:txXfrm>
        <a:off x="0" y="570"/>
        <a:ext cx="10673019" cy="667286"/>
      </dsp:txXfrm>
    </dsp:sp>
    <dsp:sp modelId="{9D9F6D98-6C98-439F-AD2B-5C2B9140D669}">
      <dsp:nvSpPr>
        <dsp:cNvPr id="0" name=""/>
        <dsp:cNvSpPr/>
      </dsp:nvSpPr>
      <dsp:spPr>
        <a:xfrm>
          <a:off x="0" y="66785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A135-C2DE-4D71-A502-B49C3EEF02F7}">
      <dsp:nvSpPr>
        <dsp:cNvPr id="0" name=""/>
        <dsp:cNvSpPr/>
      </dsp:nvSpPr>
      <dsp:spPr>
        <a:xfrm>
          <a:off x="0" y="66785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 err="1"/>
            <a:t>Ej</a:t>
          </a:r>
          <a:r>
            <a:rPr lang="fr-FR" sz="3000" b="0" kern="1200" dirty="0"/>
            <a:t> </a:t>
          </a:r>
          <a:r>
            <a:rPr lang="fr-FR" sz="3000" b="0" kern="1200" dirty="0" err="1"/>
            <a:t>cante</a:t>
          </a:r>
          <a:endParaRPr lang="en-US" sz="3000" b="0" kern="1200" dirty="0"/>
        </a:p>
      </dsp:txBody>
      <dsp:txXfrm>
        <a:off x="0" y="667856"/>
        <a:ext cx="10673019" cy="667286"/>
      </dsp:txXfrm>
    </dsp:sp>
    <dsp:sp modelId="{D72113F7-3B46-4C57-913E-87BFAB821DE0}">
      <dsp:nvSpPr>
        <dsp:cNvPr id="0" name=""/>
        <dsp:cNvSpPr/>
      </dsp:nvSpPr>
      <dsp:spPr>
        <a:xfrm>
          <a:off x="0" y="1335143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CB0F-7D23-4336-A514-B7FFD54C1F6E}">
      <dsp:nvSpPr>
        <dsp:cNvPr id="0" name=""/>
        <dsp:cNvSpPr/>
      </dsp:nvSpPr>
      <dsp:spPr>
        <a:xfrm>
          <a:off x="0" y="1335143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Te </a:t>
          </a:r>
          <a:r>
            <a:rPr lang="fr-FR" sz="3000" b="0" kern="1200" dirty="0" err="1"/>
            <a:t>cantes</a:t>
          </a:r>
          <a:endParaRPr lang="en-US" sz="3000" b="0" kern="1200" dirty="0"/>
        </a:p>
      </dsp:txBody>
      <dsp:txXfrm>
        <a:off x="0" y="1335143"/>
        <a:ext cx="10673019" cy="667286"/>
      </dsp:txXfrm>
    </dsp:sp>
    <dsp:sp modelId="{E1452944-B545-44B8-874B-32D8077466CA}">
      <dsp:nvSpPr>
        <dsp:cNvPr id="0" name=""/>
        <dsp:cNvSpPr/>
      </dsp:nvSpPr>
      <dsp:spPr>
        <a:xfrm>
          <a:off x="0" y="200242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D4A0-649A-4B8A-AA9F-38A266997785}">
      <dsp:nvSpPr>
        <dsp:cNvPr id="0" name=""/>
        <dsp:cNvSpPr/>
      </dsp:nvSpPr>
      <dsp:spPr>
        <a:xfrm>
          <a:off x="0" y="200242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I/Ale </a:t>
          </a:r>
          <a:r>
            <a:rPr lang="fr-FR" sz="3000" b="0" kern="1200" dirty="0" err="1"/>
            <a:t>cante</a:t>
          </a:r>
          <a:endParaRPr lang="en-US" sz="3000" b="0" i="0" kern="1200" dirty="0"/>
        </a:p>
      </dsp:txBody>
      <dsp:txXfrm>
        <a:off x="0" y="2002429"/>
        <a:ext cx="10673019" cy="667286"/>
      </dsp:txXfrm>
    </dsp:sp>
    <dsp:sp modelId="{87558555-1FD3-4C1F-BA24-9906EE3DE0D0}">
      <dsp:nvSpPr>
        <dsp:cNvPr id="0" name=""/>
        <dsp:cNvSpPr/>
      </dsp:nvSpPr>
      <dsp:spPr>
        <a:xfrm>
          <a:off x="0" y="266971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0592C-0FB4-4A08-8934-CCB16C231F24}">
      <dsp:nvSpPr>
        <dsp:cNvPr id="0" name=""/>
        <dsp:cNvSpPr/>
      </dsp:nvSpPr>
      <dsp:spPr>
        <a:xfrm>
          <a:off x="0" y="266971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Os cantons</a:t>
          </a:r>
          <a:endParaRPr lang="en-US" sz="3000" kern="1200" dirty="0"/>
        </a:p>
      </dsp:txBody>
      <dsp:txXfrm>
        <a:off x="0" y="2669716"/>
        <a:ext cx="10673019" cy="667286"/>
      </dsp:txXfrm>
    </dsp:sp>
    <dsp:sp modelId="{DE973523-2337-4AB2-B61E-C00DDAD69711}">
      <dsp:nvSpPr>
        <dsp:cNvPr id="0" name=""/>
        <dsp:cNvSpPr/>
      </dsp:nvSpPr>
      <dsp:spPr>
        <a:xfrm>
          <a:off x="0" y="3337002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DB2D-03C1-4EBF-88E2-626B33B4C277}">
      <dsp:nvSpPr>
        <dsp:cNvPr id="0" name=""/>
        <dsp:cNvSpPr/>
      </dsp:nvSpPr>
      <dsp:spPr>
        <a:xfrm>
          <a:off x="0" y="3337002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Os </a:t>
          </a:r>
          <a:r>
            <a:rPr lang="fr-FR" sz="3000" kern="1200" dirty="0" err="1"/>
            <a:t>cantez</a:t>
          </a:r>
          <a:endParaRPr lang="en-US" sz="3000" kern="1200" dirty="0"/>
        </a:p>
      </dsp:txBody>
      <dsp:txXfrm>
        <a:off x="0" y="3337002"/>
        <a:ext cx="10673019" cy="667286"/>
      </dsp:txXfrm>
    </dsp:sp>
    <dsp:sp modelId="{B71EC86E-4A8E-4740-B190-1CADB652B56B}">
      <dsp:nvSpPr>
        <dsp:cNvPr id="0" name=""/>
        <dsp:cNvSpPr/>
      </dsp:nvSpPr>
      <dsp:spPr>
        <a:xfrm>
          <a:off x="0" y="400428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D40C-2AE8-41C5-8B22-4A2F25C38B56}">
      <dsp:nvSpPr>
        <dsp:cNvPr id="0" name=""/>
        <dsp:cNvSpPr/>
      </dsp:nvSpPr>
      <dsp:spPr>
        <a:xfrm>
          <a:off x="0" y="400428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Is </a:t>
          </a:r>
          <a:r>
            <a:rPr lang="fr-FR" sz="3000" b="1" kern="1200" dirty="0" err="1"/>
            <a:t>cantte</a:t>
          </a:r>
          <a:endParaRPr lang="en-US" sz="3000" kern="1200" dirty="0"/>
        </a:p>
      </dsp:txBody>
      <dsp:txXfrm>
        <a:off x="0" y="4004289"/>
        <a:ext cx="10673019" cy="6672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C7AF-780F-43C7-A9EB-9375C40294AB}">
      <dsp:nvSpPr>
        <dsp:cNvPr id="0" name=""/>
        <dsp:cNvSpPr/>
      </dsp:nvSpPr>
      <dsp:spPr>
        <a:xfrm>
          <a:off x="0" y="570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BF5A-8F2A-4CE1-813A-9E29DAD675BA}">
      <dsp:nvSpPr>
        <dsp:cNvPr id="0" name=""/>
        <dsp:cNvSpPr/>
      </dsp:nvSpPr>
      <dsp:spPr>
        <a:xfrm>
          <a:off x="0" y="570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► verbe du 2eme groupe en -</a:t>
          </a:r>
          <a:r>
            <a:rPr lang="fr-FR" sz="3000" kern="1200" dirty="0" err="1"/>
            <a:t>ir</a:t>
          </a:r>
          <a:endParaRPr lang="en-US" sz="3000" kern="1200" dirty="0"/>
        </a:p>
      </dsp:txBody>
      <dsp:txXfrm>
        <a:off x="0" y="570"/>
        <a:ext cx="10673019" cy="667286"/>
      </dsp:txXfrm>
    </dsp:sp>
    <dsp:sp modelId="{9D9F6D98-6C98-439F-AD2B-5C2B9140D669}">
      <dsp:nvSpPr>
        <dsp:cNvPr id="0" name=""/>
        <dsp:cNvSpPr/>
      </dsp:nvSpPr>
      <dsp:spPr>
        <a:xfrm>
          <a:off x="0" y="66785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A135-C2DE-4D71-A502-B49C3EEF02F7}">
      <dsp:nvSpPr>
        <dsp:cNvPr id="0" name=""/>
        <dsp:cNvSpPr/>
      </dsp:nvSpPr>
      <dsp:spPr>
        <a:xfrm>
          <a:off x="0" y="66785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</a:t>
          </a:r>
          <a:r>
            <a:rPr lang="fr-FR" sz="3000" b="0" kern="1200" dirty="0" err="1"/>
            <a:t>is</a:t>
          </a:r>
          <a:endParaRPr lang="en-US" sz="3000" b="0" kern="1200" dirty="0"/>
        </a:p>
      </dsp:txBody>
      <dsp:txXfrm>
        <a:off x="0" y="667856"/>
        <a:ext cx="10673019" cy="667286"/>
      </dsp:txXfrm>
    </dsp:sp>
    <dsp:sp modelId="{D72113F7-3B46-4C57-913E-87BFAB821DE0}">
      <dsp:nvSpPr>
        <dsp:cNvPr id="0" name=""/>
        <dsp:cNvSpPr/>
      </dsp:nvSpPr>
      <dsp:spPr>
        <a:xfrm>
          <a:off x="0" y="1335143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CB0F-7D23-4336-A514-B7FFD54C1F6E}">
      <dsp:nvSpPr>
        <dsp:cNvPr id="0" name=""/>
        <dsp:cNvSpPr/>
      </dsp:nvSpPr>
      <dsp:spPr>
        <a:xfrm>
          <a:off x="0" y="1335143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</a:t>
          </a:r>
          <a:r>
            <a:rPr lang="fr-FR" sz="3000" b="0" kern="1200" dirty="0" err="1"/>
            <a:t>is</a:t>
          </a:r>
          <a:endParaRPr lang="en-US" sz="3000" b="0" kern="1200" dirty="0"/>
        </a:p>
      </dsp:txBody>
      <dsp:txXfrm>
        <a:off x="0" y="1335143"/>
        <a:ext cx="10673019" cy="667286"/>
      </dsp:txXfrm>
    </dsp:sp>
    <dsp:sp modelId="{E1452944-B545-44B8-874B-32D8077466CA}">
      <dsp:nvSpPr>
        <dsp:cNvPr id="0" name=""/>
        <dsp:cNvSpPr/>
      </dsp:nvSpPr>
      <dsp:spPr>
        <a:xfrm>
          <a:off x="0" y="200242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D4A0-649A-4B8A-AA9F-38A266997785}">
      <dsp:nvSpPr>
        <dsp:cNvPr id="0" name=""/>
        <dsp:cNvSpPr/>
      </dsp:nvSpPr>
      <dsp:spPr>
        <a:xfrm>
          <a:off x="0" y="200242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-</a:t>
          </a:r>
          <a:r>
            <a:rPr lang="fr-FR" sz="3000" b="0" kern="1200" dirty="0" err="1"/>
            <a:t>it</a:t>
          </a:r>
          <a:endParaRPr lang="en-US" sz="3000" b="0" i="0" kern="1200" dirty="0"/>
        </a:p>
      </dsp:txBody>
      <dsp:txXfrm>
        <a:off x="0" y="2002429"/>
        <a:ext cx="10673019" cy="667286"/>
      </dsp:txXfrm>
    </dsp:sp>
    <dsp:sp modelId="{87558555-1FD3-4C1F-BA24-9906EE3DE0D0}">
      <dsp:nvSpPr>
        <dsp:cNvPr id="0" name=""/>
        <dsp:cNvSpPr/>
      </dsp:nvSpPr>
      <dsp:spPr>
        <a:xfrm>
          <a:off x="0" y="266971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0592C-0FB4-4A08-8934-CCB16C231F24}">
      <dsp:nvSpPr>
        <dsp:cNvPr id="0" name=""/>
        <dsp:cNvSpPr/>
      </dsp:nvSpPr>
      <dsp:spPr>
        <a:xfrm>
          <a:off x="0" y="266971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-</a:t>
          </a:r>
          <a:r>
            <a:rPr lang="fr-FR" sz="3000" b="1" kern="1200" dirty="0" err="1"/>
            <a:t>ichons</a:t>
          </a:r>
          <a:endParaRPr lang="en-US" sz="3000" b="1" kern="1200" dirty="0"/>
        </a:p>
      </dsp:txBody>
      <dsp:txXfrm>
        <a:off x="0" y="2669716"/>
        <a:ext cx="10673019" cy="667286"/>
      </dsp:txXfrm>
    </dsp:sp>
    <dsp:sp modelId="{DE973523-2337-4AB2-B61E-C00DDAD69711}">
      <dsp:nvSpPr>
        <dsp:cNvPr id="0" name=""/>
        <dsp:cNvSpPr/>
      </dsp:nvSpPr>
      <dsp:spPr>
        <a:xfrm>
          <a:off x="0" y="3337002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DB2D-03C1-4EBF-88E2-626B33B4C277}">
      <dsp:nvSpPr>
        <dsp:cNvPr id="0" name=""/>
        <dsp:cNvSpPr/>
      </dsp:nvSpPr>
      <dsp:spPr>
        <a:xfrm>
          <a:off x="0" y="3337002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-</a:t>
          </a:r>
          <a:r>
            <a:rPr lang="fr-FR" sz="3000" b="1" kern="1200" dirty="0" err="1"/>
            <a:t>ichez</a:t>
          </a:r>
          <a:endParaRPr lang="en-US" sz="3000" b="1" kern="1200" dirty="0"/>
        </a:p>
      </dsp:txBody>
      <dsp:txXfrm>
        <a:off x="0" y="3337002"/>
        <a:ext cx="10673019" cy="667286"/>
      </dsp:txXfrm>
    </dsp:sp>
    <dsp:sp modelId="{B71EC86E-4A8E-4740-B190-1CADB652B56B}">
      <dsp:nvSpPr>
        <dsp:cNvPr id="0" name=""/>
        <dsp:cNvSpPr/>
      </dsp:nvSpPr>
      <dsp:spPr>
        <a:xfrm>
          <a:off x="0" y="400428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D40C-2AE8-41C5-8B22-4A2F25C38B56}">
      <dsp:nvSpPr>
        <dsp:cNvPr id="0" name=""/>
        <dsp:cNvSpPr/>
      </dsp:nvSpPr>
      <dsp:spPr>
        <a:xfrm>
          <a:off x="0" y="400428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-</a:t>
          </a:r>
          <a:r>
            <a:rPr lang="fr-FR" sz="3000" b="1" kern="1200" dirty="0" err="1"/>
            <a:t>ichtte</a:t>
          </a:r>
          <a:endParaRPr lang="en-US" sz="3000" kern="1200" dirty="0"/>
        </a:p>
      </dsp:txBody>
      <dsp:txXfrm>
        <a:off x="0" y="4004289"/>
        <a:ext cx="10673019" cy="667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C7AF-780F-43C7-A9EB-9375C40294AB}">
      <dsp:nvSpPr>
        <dsp:cNvPr id="0" name=""/>
        <dsp:cNvSpPr/>
      </dsp:nvSpPr>
      <dsp:spPr>
        <a:xfrm>
          <a:off x="0" y="570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7BF5A-8F2A-4CE1-813A-9E29DAD675BA}">
      <dsp:nvSpPr>
        <dsp:cNvPr id="0" name=""/>
        <dsp:cNvSpPr/>
      </dsp:nvSpPr>
      <dsp:spPr>
        <a:xfrm>
          <a:off x="0" y="570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► finir</a:t>
          </a:r>
          <a:endParaRPr lang="en-US" sz="3000" kern="1200" dirty="0"/>
        </a:p>
      </dsp:txBody>
      <dsp:txXfrm>
        <a:off x="0" y="570"/>
        <a:ext cx="10673019" cy="667286"/>
      </dsp:txXfrm>
    </dsp:sp>
    <dsp:sp modelId="{9D9F6D98-6C98-439F-AD2B-5C2B9140D669}">
      <dsp:nvSpPr>
        <dsp:cNvPr id="0" name=""/>
        <dsp:cNvSpPr/>
      </dsp:nvSpPr>
      <dsp:spPr>
        <a:xfrm>
          <a:off x="0" y="66785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5A135-C2DE-4D71-A502-B49C3EEF02F7}">
      <dsp:nvSpPr>
        <dsp:cNvPr id="0" name=""/>
        <dsp:cNvSpPr/>
      </dsp:nvSpPr>
      <dsp:spPr>
        <a:xfrm>
          <a:off x="0" y="66785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 err="1"/>
            <a:t>Ej</a:t>
          </a:r>
          <a:r>
            <a:rPr lang="fr-FR" sz="3000" b="0" kern="1200" dirty="0"/>
            <a:t> finis</a:t>
          </a:r>
          <a:endParaRPr lang="en-US" sz="3000" b="0" kern="1200" dirty="0"/>
        </a:p>
      </dsp:txBody>
      <dsp:txXfrm>
        <a:off x="0" y="667856"/>
        <a:ext cx="10673019" cy="667286"/>
      </dsp:txXfrm>
    </dsp:sp>
    <dsp:sp modelId="{D72113F7-3B46-4C57-913E-87BFAB821DE0}">
      <dsp:nvSpPr>
        <dsp:cNvPr id="0" name=""/>
        <dsp:cNvSpPr/>
      </dsp:nvSpPr>
      <dsp:spPr>
        <a:xfrm>
          <a:off x="0" y="1335143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ACB0F-7D23-4336-A514-B7FFD54C1F6E}">
      <dsp:nvSpPr>
        <dsp:cNvPr id="0" name=""/>
        <dsp:cNvSpPr/>
      </dsp:nvSpPr>
      <dsp:spPr>
        <a:xfrm>
          <a:off x="0" y="1335143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Te finis</a:t>
          </a:r>
          <a:endParaRPr lang="en-US" sz="3000" b="0" kern="1200" dirty="0"/>
        </a:p>
      </dsp:txBody>
      <dsp:txXfrm>
        <a:off x="0" y="1335143"/>
        <a:ext cx="10673019" cy="667286"/>
      </dsp:txXfrm>
    </dsp:sp>
    <dsp:sp modelId="{E1452944-B545-44B8-874B-32D8077466CA}">
      <dsp:nvSpPr>
        <dsp:cNvPr id="0" name=""/>
        <dsp:cNvSpPr/>
      </dsp:nvSpPr>
      <dsp:spPr>
        <a:xfrm>
          <a:off x="0" y="200242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BD4A0-649A-4B8A-AA9F-38A266997785}">
      <dsp:nvSpPr>
        <dsp:cNvPr id="0" name=""/>
        <dsp:cNvSpPr/>
      </dsp:nvSpPr>
      <dsp:spPr>
        <a:xfrm>
          <a:off x="0" y="200242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0" kern="1200" dirty="0"/>
            <a:t>I/Ale finit</a:t>
          </a:r>
          <a:endParaRPr lang="en-US" sz="3000" b="0" i="0" kern="1200" dirty="0"/>
        </a:p>
      </dsp:txBody>
      <dsp:txXfrm>
        <a:off x="0" y="2002429"/>
        <a:ext cx="10673019" cy="667286"/>
      </dsp:txXfrm>
    </dsp:sp>
    <dsp:sp modelId="{87558555-1FD3-4C1F-BA24-9906EE3DE0D0}">
      <dsp:nvSpPr>
        <dsp:cNvPr id="0" name=""/>
        <dsp:cNvSpPr/>
      </dsp:nvSpPr>
      <dsp:spPr>
        <a:xfrm>
          <a:off x="0" y="2669716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0592C-0FB4-4A08-8934-CCB16C231F24}">
      <dsp:nvSpPr>
        <dsp:cNvPr id="0" name=""/>
        <dsp:cNvSpPr/>
      </dsp:nvSpPr>
      <dsp:spPr>
        <a:xfrm>
          <a:off x="0" y="2669716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Os </a:t>
          </a:r>
          <a:r>
            <a:rPr lang="fr-FR" sz="3000" b="1" kern="1200" dirty="0" err="1"/>
            <a:t>finichons</a:t>
          </a:r>
          <a:endParaRPr lang="en-US" sz="3000" b="1" kern="1200" dirty="0"/>
        </a:p>
      </dsp:txBody>
      <dsp:txXfrm>
        <a:off x="0" y="2669716"/>
        <a:ext cx="10673019" cy="667286"/>
      </dsp:txXfrm>
    </dsp:sp>
    <dsp:sp modelId="{DE973523-2337-4AB2-B61E-C00DDAD69711}">
      <dsp:nvSpPr>
        <dsp:cNvPr id="0" name=""/>
        <dsp:cNvSpPr/>
      </dsp:nvSpPr>
      <dsp:spPr>
        <a:xfrm>
          <a:off x="0" y="3337002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8DB2D-03C1-4EBF-88E2-626B33B4C277}">
      <dsp:nvSpPr>
        <dsp:cNvPr id="0" name=""/>
        <dsp:cNvSpPr/>
      </dsp:nvSpPr>
      <dsp:spPr>
        <a:xfrm>
          <a:off x="0" y="3337002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Os </a:t>
          </a:r>
          <a:r>
            <a:rPr lang="fr-FR" sz="3000" b="1" kern="1200" dirty="0" err="1"/>
            <a:t>finichez</a:t>
          </a:r>
          <a:endParaRPr lang="en-US" sz="3000" b="1" kern="1200" dirty="0"/>
        </a:p>
      </dsp:txBody>
      <dsp:txXfrm>
        <a:off x="0" y="3337002"/>
        <a:ext cx="10673019" cy="667286"/>
      </dsp:txXfrm>
    </dsp:sp>
    <dsp:sp modelId="{B71EC86E-4A8E-4740-B190-1CADB652B56B}">
      <dsp:nvSpPr>
        <dsp:cNvPr id="0" name=""/>
        <dsp:cNvSpPr/>
      </dsp:nvSpPr>
      <dsp:spPr>
        <a:xfrm>
          <a:off x="0" y="4004289"/>
          <a:ext cx="106730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DD40C-2AE8-41C5-8B22-4A2F25C38B56}">
      <dsp:nvSpPr>
        <dsp:cNvPr id="0" name=""/>
        <dsp:cNvSpPr/>
      </dsp:nvSpPr>
      <dsp:spPr>
        <a:xfrm>
          <a:off x="0" y="4004289"/>
          <a:ext cx="10673019" cy="66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kern="1200" dirty="0"/>
            <a:t>Is </a:t>
          </a:r>
          <a:r>
            <a:rPr lang="fr-FR" sz="3000" b="1" kern="1200" dirty="0" err="1"/>
            <a:t>finichtte</a:t>
          </a:r>
          <a:endParaRPr lang="en-US" sz="3000" kern="1200" dirty="0"/>
        </a:p>
      </dsp:txBody>
      <dsp:txXfrm>
        <a:off x="0" y="4004289"/>
        <a:ext cx="10673019" cy="66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52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2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3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1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5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9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0531C6-78EB-4C0F-AD9D-C9608B1E7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5" b="-1"/>
          <a:stretch/>
        </p:blipFill>
        <p:spPr>
          <a:xfrm>
            <a:off x="3523488" y="294299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CB9FE2-F317-4F1C-8DD1-7825C4350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fr-FR" sz="4800"/>
              <a:t>Cours de picard débutant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5434F1-4F31-4824-BC65-9AD27BBB7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fr-FR" sz="2000" dirty="0"/>
              <a:t>Ch’27 </a:t>
            </a:r>
            <a:r>
              <a:rPr lang="fr-FR" sz="2000" dirty="0" err="1"/>
              <a:t>ed</a:t>
            </a:r>
            <a:r>
              <a:rPr lang="fr-FR" sz="2000" dirty="0"/>
              <a:t> </a:t>
            </a:r>
            <a:r>
              <a:rPr lang="fr-FR" sz="2000" dirty="0" err="1"/>
              <a:t>févérier</a:t>
            </a:r>
            <a:r>
              <a:rPr lang="fr-FR" sz="2000" dirty="0"/>
              <a:t> 2025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9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 err="1">
                <a:effectLst/>
              </a:rPr>
              <a:t>J’o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vnu</a:t>
            </a:r>
            <a:r>
              <a:rPr lang="en-US" sz="6100" dirty="0">
                <a:effectLst/>
              </a:rPr>
              <a:t> au monde à </a:t>
            </a:r>
            <a:r>
              <a:rPr lang="en-US" sz="6100" dirty="0" err="1">
                <a:effectLst/>
              </a:rPr>
              <a:t>Valinchène</a:t>
            </a:r>
            <a:r>
              <a:rPr lang="en-US" sz="6100" dirty="0" err="1"/>
              <a:t>s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36531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 err="1"/>
              <a:t>Os</a:t>
            </a:r>
            <a:r>
              <a:rPr lang="en-US" sz="6100" dirty="0"/>
              <a:t> </a:t>
            </a:r>
            <a:r>
              <a:rPr lang="en-US" sz="6100" dirty="0" err="1"/>
              <a:t>ètes</a:t>
            </a:r>
            <a:r>
              <a:rPr lang="en-US" sz="6100" dirty="0"/>
              <a:t> </a:t>
            </a:r>
            <a:r>
              <a:rPr lang="en-US" sz="6100" dirty="0" err="1"/>
              <a:t>toudis</a:t>
            </a:r>
            <a:r>
              <a:rPr lang="en-US" sz="6100" dirty="0"/>
              <a:t> </a:t>
            </a:r>
            <a:r>
              <a:rPr lang="en-US" sz="6100" dirty="0" err="1"/>
              <a:t>cérusien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42776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 err="1"/>
              <a:t>Os</a:t>
            </a:r>
            <a:r>
              <a:rPr lang="en-US" sz="6100" dirty="0"/>
              <a:t> </a:t>
            </a:r>
            <a:r>
              <a:rPr lang="en-US" sz="6100" dirty="0" err="1"/>
              <a:t>allons</a:t>
            </a:r>
            <a:r>
              <a:rPr lang="en-US" sz="6100" dirty="0"/>
              <a:t> nous </a:t>
            </a:r>
            <a:r>
              <a:rPr lang="en-US" sz="6100" dirty="0" err="1"/>
              <a:t>perzinter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182526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F8BE8D97-F874-4B53-A284-CD2D830F0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3" b="264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049B67F-5FFF-4E36-A512-EEB72860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Traduire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en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picard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3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>
                <a:effectLst/>
              </a:rPr>
              <a:t>Comment </a:t>
            </a:r>
            <a:r>
              <a:rPr lang="en-US" sz="6100" dirty="0" err="1">
                <a:effectLst/>
              </a:rPr>
              <a:t>allez-vous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mes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amis</a:t>
            </a:r>
            <a:r>
              <a:rPr lang="en-US" sz="6100" dirty="0">
                <a:effectLst/>
              </a:rPr>
              <a:t> ?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179487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 err="1">
                <a:effectLst/>
              </a:rPr>
              <a:t>Kmint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qu’cha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va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mes</a:t>
            </a:r>
            <a:r>
              <a:rPr lang="en-US" sz="6100" dirty="0">
                <a:effectLst/>
              </a:rPr>
              <a:t> gins ?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2804781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>
                <a:effectLst/>
              </a:rPr>
              <a:t>Je </a:t>
            </a:r>
            <a:r>
              <a:rPr lang="en-US" sz="6800" dirty="0" err="1">
                <a:effectLst/>
              </a:rPr>
              <a:t>suis</a:t>
            </a:r>
            <a:r>
              <a:rPr lang="en-US" sz="6800" dirty="0">
                <a:effectLst/>
              </a:rPr>
              <a:t> un homme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335178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Ej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su</a:t>
            </a:r>
            <a:r>
              <a:rPr lang="en-US" sz="6800" dirty="0">
                <a:effectLst/>
              </a:rPr>
              <a:t> t-in </a:t>
            </a:r>
            <a:r>
              <a:rPr lang="en-US" sz="6800" dirty="0" err="1">
                <a:effectLst/>
              </a:rPr>
              <a:t>honme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377428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>
                <a:effectLst/>
              </a:rPr>
              <a:t>Je </a:t>
            </a:r>
            <a:r>
              <a:rPr lang="en-US" sz="6800" dirty="0" err="1">
                <a:effectLst/>
              </a:rPr>
              <a:t>suis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boulanger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2912805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Ej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su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boulinger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41905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36A558-3862-47EB-8BDF-C289C9699A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56" b="95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3F6E72-27E5-48A5-99C8-337870006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/>
              <a:t>Ercordage</a:t>
            </a:r>
            <a:endParaRPr lang="en-US" sz="6600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EED2CC-8079-42CE-8CC8-70DA384C0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b="1"/>
              <a:t>Traduisez en français</a:t>
            </a:r>
          </a:p>
        </p:txBody>
      </p:sp>
    </p:spTree>
    <p:extLst>
      <p:ext uri="{BB962C8B-B14F-4D97-AF65-F5344CB8AC3E}">
        <p14:creationId xmlns:p14="http://schemas.microsoft.com/office/powerpoint/2010/main" val="130160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J’habite</a:t>
            </a:r>
            <a:r>
              <a:rPr lang="en-US" sz="6800" dirty="0">
                <a:effectLst/>
              </a:rPr>
              <a:t> à </a:t>
            </a:r>
            <a:r>
              <a:rPr lang="en-US" sz="6800" dirty="0" err="1">
                <a:effectLst/>
              </a:rPr>
              <a:t>Beaucamp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2599044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Ej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reste</a:t>
            </a:r>
            <a:r>
              <a:rPr lang="en-US" sz="6800" dirty="0">
                <a:effectLst/>
              </a:rPr>
              <a:t> à </a:t>
            </a:r>
            <a:r>
              <a:rPr lang="en-US" sz="6800" dirty="0" err="1">
                <a:effectLst/>
              </a:rPr>
              <a:t>Biaucamp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4173962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Quel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est</a:t>
            </a:r>
            <a:r>
              <a:rPr lang="en-US" sz="6800" dirty="0">
                <a:effectLst/>
              </a:rPr>
              <a:t> ton </a:t>
            </a:r>
            <a:r>
              <a:rPr lang="en-US" sz="6800" dirty="0" err="1">
                <a:effectLst/>
              </a:rPr>
              <a:t>prénom</a:t>
            </a:r>
            <a:r>
              <a:rPr lang="en-US" sz="6800" dirty="0">
                <a:effectLst/>
              </a:rPr>
              <a:t> ?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2546934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4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>
                <a:effectLst/>
              </a:rPr>
              <a:t>Quo </a:t>
            </a:r>
            <a:r>
              <a:rPr lang="en-US" sz="6800" dirty="0" err="1">
                <a:effectLst/>
              </a:rPr>
              <a:t>qu’ch’est</a:t>
            </a:r>
            <a:r>
              <a:rPr lang="en-US" sz="6800" dirty="0">
                <a:effectLst/>
              </a:rPr>
              <a:t> tin </a:t>
            </a:r>
            <a:r>
              <a:rPr lang="en-US" sz="6800" dirty="0" err="1">
                <a:effectLst/>
              </a:rPr>
              <a:t>tiot</a:t>
            </a:r>
            <a:r>
              <a:rPr lang="en-US" sz="6800" dirty="0">
                <a:effectLst/>
              </a:rPr>
              <a:t> nom ?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639898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Où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habites-tu</a:t>
            </a:r>
            <a:r>
              <a:rPr lang="en-US" sz="6800" dirty="0">
                <a:effectLst/>
              </a:rPr>
              <a:t> ?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737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13538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Dù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qu’ch’est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qu’te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restes</a:t>
            </a:r>
            <a:r>
              <a:rPr lang="en-US" sz="6800" dirty="0">
                <a:effectLst/>
              </a:rPr>
              <a:t> ?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501873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3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>
                <a:effectLst/>
              </a:rPr>
              <a:t>Je suis très content de </a:t>
            </a:r>
            <a:r>
              <a:rPr lang="en-US" sz="6800" dirty="0" err="1">
                <a:effectLst/>
              </a:rPr>
              <a:t>te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voir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392732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Ej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su</a:t>
            </a:r>
            <a:r>
              <a:rPr lang="en-US" sz="6800" dirty="0">
                <a:effectLst/>
              </a:rPr>
              <a:t> fin </a:t>
            </a:r>
            <a:r>
              <a:rPr lang="en-US" sz="6800" dirty="0" err="1">
                <a:effectLst/>
              </a:rPr>
              <a:t>contint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d’ete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vir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3520890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Où</a:t>
            </a:r>
            <a:r>
              <a:rPr lang="en-US" sz="6800" dirty="0">
                <a:effectLst/>
              </a:rPr>
              <a:t> es-</a:t>
            </a:r>
            <a:r>
              <a:rPr lang="en-US" sz="6800" dirty="0" err="1">
                <a:effectLst/>
              </a:rPr>
              <a:t>tu</a:t>
            </a:r>
            <a:r>
              <a:rPr lang="en-US" sz="6800" dirty="0">
                <a:effectLst/>
              </a:rPr>
              <a:t> né ?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574827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53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Dù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qu’ch’est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qu’t’os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vnu</a:t>
            </a:r>
            <a:r>
              <a:rPr lang="en-US" sz="6800" dirty="0">
                <a:effectLst/>
              </a:rPr>
              <a:t> au monde ?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79893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 err="1">
                <a:effectLst/>
              </a:rPr>
              <a:t>Ej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su</a:t>
            </a:r>
            <a:r>
              <a:rPr lang="en-US" sz="6100" dirty="0">
                <a:effectLst/>
              </a:rPr>
              <a:t> fin </a:t>
            </a:r>
            <a:r>
              <a:rPr lang="en-US" sz="6100" dirty="0" err="1">
                <a:effectLst/>
              </a:rPr>
              <a:t>bénache</a:t>
            </a:r>
            <a:r>
              <a:rPr lang="en-US" sz="6100" dirty="0">
                <a:effectLst/>
              </a:rPr>
              <a:t> ed </a:t>
            </a:r>
            <a:r>
              <a:rPr lang="en-US" sz="6100" dirty="0" err="1">
                <a:effectLst/>
              </a:rPr>
              <a:t>vous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vir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1166508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02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>
                <a:effectLst/>
              </a:rPr>
              <a:t>Nous </a:t>
            </a:r>
            <a:r>
              <a:rPr lang="en-US" sz="6800" dirty="0" err="1">
                <a:effectLst/>
              </a:rPr>
              <a:t>allons</a:t>
            </a:r>
            <a:r>
              <a:rPr lang="en-US" sz="6800" dirty="0">
                <a:effectLst/>
              </a:rPr>
              <a:t> nous </a:t>
            </a:r>
            <a:r>
              <a:rPr lang="en-US" sz="6800" dirty="0" err="1">
                <a:effectLst/>
              </a:rPr>
              <a:t>présenter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2485400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Os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allons</a:t>
            </a:r>
            <a:r>
              <a:rPr lang="en-US" sz="6800" dirty="0">
                <a:effectLst/>
              </a:rPr>
              <a:t> nous </a:t>
            </a:r>
            <a:r>
              <a:rPr lang="en-US" sz="6800" dirty="0" err="1">
                <a:effectLst/>
              </a:rPr>
              <a:t>perzinter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060391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>
                <a:effectLst/>
              </a:rPr>
              <a:t>Tu es </a:t>
            </a:r>
            <a:r>
              <a:rPr lang="en-US" sz="6800" dirty="0" err="1">
                <a:effectLst/>
              </a:rPr>
              <a:t>dentiste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20085989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T’es</a:t>
            </a:r>
            <a:r>
              <a:rPr lang="en-US" sz="6800" dirty="0">
                <a:effectLst/>
              </a:rPr>
              <a:t> </a:t>
            </a:r>
            <a:r>
              <a:rPr lang="en-US" sz="6800" dirty="0" err="1">
                <a:effectLst/>
              </a:rPr>
              <a:t>dintisse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852348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>
                <a:effectLst/>
              </a:rPr>
              <a:t>Maintenant</a:t>
            </a:r>
            <a:r>
              <a:rPr lang="en-US" sz="6800" dirty="0"/>
              <a:t>, à ton </a:t>
            </a:r>
            <a:r>
              <a:rPr lang="en-US" sz="6800" dirty="0" err="1"/>
              <a:t>voisin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3896412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3013"/>
            <a:ext cx="10515600" cy="3094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800" dirty="0" err="1"/>
              <a:t>Achteure</a:t>
            </a:r>
            <a:r>
              <a:rPr lang="en-US" sz="6800" dirty="0"/>
              <a:t> à tin </a:t>
            </a:r>
            <a:r>
              <a:rPr lang="en-US" sz="6800" dirty="0" err="1"/>
              <a:t>visin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03811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A6BEF07-1F4E-4CB1-ACDB-E51DF374D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 b="294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47D377F-5DB2-4012-A66C-E73C05AB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Grammaire</a:t>
            </a:r>
            <a:br>
              <a:rPr lang="en-US" sz="6600" dirty="0">
                <a:solidFill>
                  <a:schemeClr val="bg1"/>
                </a:solidFill>
              </a:rPr>
            </a:b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6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A4DE8-F9A8-4B59-9D17-C089F6FC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dirty="0" err="1"/>
              <a:t>Conjugaison</a:t>
            </a:r>
            <a:r>
              <a:rPr lang="en-US" sz="7200" dirty="0"/>
              <a:t> du </a:t>
            </a:r>
            <a:r>
              <a:rPr lang="en-US" sz="7200" dirty="0" err="1"/>
              <a:t>présent</a:t>
            </a:r>
            <a:r>
              <a:rPr lang="en-US" sz="7200" dirty="0"/>
              <a:t> de </a:t>
            </a:r>
            <a:r>
              <a:rPr lang="en-US" sz="7200" dirty="0" err="1"/>
              <a:t>l’indicatif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73177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B584D953-6664-4AB7-810B-FBF3765B4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343236"/>
              </p:ext>
            </p:extLst>
          </p:nvPr>
        </p:nvGraphicFramePr>
        <p:xfrm>
          <a:off x="947672" y="1737844"/>
          <a:ext cx="10673019" cy="467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 au présent de l’indicatif</a:t>
            </a:r>
          </a:p>
        </p:txBody>
      </p:sp>
    </p:spTree>
    <p:extLst>
      <p:ext uri="{BB962C8B-B14F-4D97-AF65-F5344CB8AC3E}">
        <p14:creationId xmlns:p14="http://schemas.microsoft.com/office/powerpoint/2010/main" val="3649742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B584D953-6664-4AB7-810B-FBF3765B4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81107"/>
              </p:ext>
            </p:extLst>
          </p:nvPr>
        </p:nvGraphicFramePr>
        <p:xfrm>
          <a:off x="947672" y="1737844"/>
          <a:ext cx="10673019" cy="467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 au présent de l’indicatif</a:t>
            </a:r>
          </a:p>
        </p:txBody>
      </p:sp>
    </p:spTree>
    <p:extLst>
      <p:ext uri="{BB962C8B-B14F-4D97-AF65-F5344CB8AC3E}">
        <p14:creationId xmlns:p14="http://schemas.microsoft.com/office/powerpoint/2010/main" val="170567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 err="1">
                <a:effectLst/>
              </a:rPr>
              <a:t>Ch’est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ti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là</a:t>
            </a:r>
            <a:r>
              <a:rPr lang="en-US" sz="6100" dirty="0">
                <a:effectLst/>
              </a:rPr>
              <a:t> ? Cha </a:t>
            </a:r>
            <a:r>
              <a:rPr lang="en-US" sz="6100" dirty="0" err="1">
                <a:effectLst/>
              </a:rPr>
              <a:t>va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ti</a:t>
            </a:r>
            <a:r>
              <a:rPr lang="en-US" sz="6100" dirty="0">
                <a:effectLst/>
              </a:rPr>
              <a:t> ?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3813840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B584D953-6664-4AB7-810B-FBF3765B4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42018"/>
              </p:ext>
            </p:extLst>
          </p:nvPr>
        </p:nvGraphicFramePr>
        <p:xfrm>
          <a:off x="947672" y="1737844"/>
          <a:ext cx="10673019" cy="467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 au présent de l’indicatif</a:t>
            </a:r>
          </a:p>
        </p:txBody>
      </p:sp>
    </p:spTree>
    <p:extLst>
      <p:ext uri="{BB962C8B-B14F-4D97-AF65-F5344CB8AC3E}">
        <p14:creationId xmlns:p14="http://schemas.microsoft.com/office/powerpoint/2010/main" val="1846148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Espace réservé du contenu 2">
            <a:extLst>
              <a:ext uri="{FF2B5EF4-FFF2-40B4-BE49-F238E27FC236}">
                <a16:creationId xmlns:a16="http://schemas.microsoft.com/office/drawing/2014/main" id="{B584D953-6664-4AB7-810B-FBF3765B4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635241"/>
              </p:ext>
            </p:extLst>
          </p:nvPr>
        </p:nvGraphicFramePr>
        <p:xfrm>
          <a:off x="947672" y="1737844"/>
          <a:ext cx="10673019" cy="467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La conjugaison au présent de l’indicatif</a:t>
            </a:r>
          </a:p>
        </p:txBody>
      </p:sp>
    </p:spTree>
    <p:extLst>
      <p:ext uri="{BB962C8B-B14F-4D97-AF65-F5344CB8AC3E}">
        <p14:creationId xmlns:p14="http://schemas.microsoft.com/office/powerpoint/2010/main" val="847034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7672" y="1737844"/>
            <a:ext cx="10673019" cy="467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Quand le sujet est un nom, il est systématiquement redoublé par un pronom.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Quand le sujet est féminin, on utilise </a:t>
            </a:r>
            <a:r>
              <a:rPr lang="fr-FR" b="1" dirty="0"/>
              <a:t>« ale » </a:t>
            </a:r>
            <a:r>
              <a:rPr lang="fr-FR" dirty="0"/>
              <a:t>ou </a:t>
            </a:r>
            <a:r>
              <a:rPr lang="fr-FR" b="1" dirty="0"/>
              <a:t>« a »</a:t>
            </a:r>
          </a:p>
          <a:p>
            <a:pPr marL="0" indent="0">
              <a:buNone/>
            </a:pPr>
            <a:r>
              <a:rPr lang="fr-FR" dirty="0"/>
              <a:t>Quand il est masculin </a:t>
            </a:r>
            <a:r>
              <a:rPr lang="fr-FR" b="1" dirty="0"/>
              <a:t>« i » </a:t>
            </a:r>
            <a:r>
              <a:rPr lang="fr-FR" dirty="0"/>
              <a:t>ou</a:t>
            </a:r>
            <a:r>
              <a:rPr lang="fr-FR" b="1" dirty="0"/>
              <a:t> « il »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El </a:t>
            </a:r>
            <a:r>
              <a:rPr lang="fr-FR" dirty="0" err="1"/>
              <a:t>vake</a:t>
            </a:r>
            <a:r>
              <a:rPr lang="fr-FR" dirty="0"/>
              <a:t> </a:t>
            </a:r>
            <a:r>
              <a:rPr lang="fr-FR" b="1" dirty="0"/>
              <a:t>ale</a:t>
            </a:r>
            <a:r>
              <a:rPr lang="fr-FR" dirty="0"/>
              <a:t> bot d’l’</a:t>
            </a:r>
            <a:r>
              <a:rPr lang="fr-FR" dirty="0" err="1"/>
              <a:t>iau</a:t>
            </a:r>
            <a:r>
              <a:rPr lang="fr-FR" dirty="0"/>
              <a:t> : la vache boit de l’eau</a:t>
            </a:r>
          </a:p>
          <a:p>
            <a:r>
              <a:rPr lang="fr-FR" dirty="0" err="1"/>
              <a:t>Ch’cat</a:t>
            </a:r>
            <a:r>
              <a:rPr lang="fr-FR" dirty="0"/>
              <a:t> </a:t>
            </a:r>
            <a:r>
              <a:rPr lang="fr-FR" b="1" dirty="0"/>
              <a:t>i</a:t>
            </a:r>
            <a:r>
              <a:rPr lang="fr-FR" dirty="0"/>
              <a:t> </a:t>
            </a:r>
            <a:r>
              <a:rPr lang="fr-FR" dirty="0" err="1"/>
              <a:t>minge</a:t>
            </a:r>
            <a:r>
              <a:rPr lang="fr-FR" dirty="0"/>
              <a:t> in </a:t>
            </a:r>
            <a:r>
              <a:rPr lang="fr-FR" dirty="0" err="1"/>
              <a:t>pichon</a:t>
            </a:r>
            <a:r>
              <a:rPr lang="fr-FR" dirty="0"/>
              <a:t> : le chat mange un poisson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 sujet des verbes à la 3</a:t>
            </a:r>
            <a:r>
              <a:rPr lang="fr-FR" baseline="30000" dirty="0"/>
              <a:t>e</a:t>
            </a:r>
            <a:r>
              <a:rPr lang="fr-FR" dirty="0"/>
              <a:t> personne</a:t>
            </a:r>
          </a:p>
        </p:txBody>
      </p:sp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7672" y="1737844"/>
            <a:ext cx="10673019" cy="4672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ATTENTION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Au pluriel, le pronom utilisé est systématiquement </a:t>
            </a:r>
            <a:r>
              <a:rPr lang="fr-FR" b="1" dirty="0"/>
              <a:t>« </a:t>
            </a:r>
            <a:r>
              <a:rPr lang="fr-FR" b="1" dirty="0" err="1"/>
              <a:t>is</a:t>
            </a:r>
            <a:r>
              <a:rPr lang="fr-FR" b="1" dirty="0"/>
              <a:t> ».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Ches</a:t>
            </a:r>
            <a:r>
              <a:rPr lang="fr-FR" dirty="0"/>
              <a:t> </a:t>
            </a:r>
            <a:r>
              <a:rPr lang="fr-FR" dirty="0" err="1"/>
              <a:t>vakes</a:t>
            </a:r>
            <a:r>
              <a:rPr lang="fr-FR" dirty="0"/>
              <a:t> </a:t>
            </a:r>
            <a:r>
              <a:rPr lang="fr-FR" b="1" dirty="0" err="1"/>
              <a:t>is</a:t>
            </a:r>
            <a:r>
              <a:rPr lang="fr-FR" dirty="0"/>
              <a:t> </a:t>
            </a:r>
            <a:r>
              <a:rPr lang="fr-FR" dirty="0" err="1"/>
              <a:t>ravistte</a:t>
            </a:r>
            <a:r>
              <a:rPr lang="fr-FR" dirty="0"/>
              <a:t> </a:t>
            </a:r>
            <a:r>
              <a:rPr lang="fr-FR" dirty="0" err="1"/>
              <a:t>ches</a:t>
            </a:r>
            <a:r>
              <a:rPr lang="fr-FR" dirty="0"/>
              <a:t> bidets </a:t>
            </a:r>
          </a:p>
          <a:p>
            <a:pPr marL="0" indent="0">
              <a:buNone/>
            </a:pPr>
            <a:r>
              <a:rPr lang="fr-FR" dirty="0"/>
              <a:t>Ches cats </a:t>
            </a:r>
            <a:r>
              <a:rPr lang="fr-FR" b="1" dirty="0" err="1"/>
              <a:t>is</a:t>
            </a:r>
            <a:r>
              <a:rPr lang="fr-FR" dirty="0"/>
              <a:t> </a:t>
            </a:r>
            <a:r>
              <a:rPr lang="fr-FR" dirty="0" err="1"/>
              <a:t>minjtte</a:t>
            </a:r>
            <a:r>
              <a:rPr lang="fr-FR" dirty="0"/>
              <a:t> du </a:t>
            </a:r>
            <a:r>
              <a:rPr lang="fr-FR" dirty="0" err="1"/>
              <a:t>pichon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 sujet des verbes à la 3</a:t>
            </a:r>
            <a:r>
              <a:rPr lang="fr-FR" baseline="30000" dirty="0"/>
              <a:t>e</a:t>
            </a:r>
            <a:r>
              <a:rPr lang="fr-FR" dirty="0"/>
              <a:t> personne</a:t>
            </a:r>
          </a:p>
        </p:txBody>
      </p:sp>
    </p:spTree>
    <p:extLst>
      <p:ext uri="{BB962C8B-B14F-4D97-AF65-F5344CB8AC3E}">
        <p14:creationId xmlns:p14="http://schemas.microsoft.com/office/powerpoint/2010/main" val="3946763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B5E3884-190B-4358-97DE-2A4FE2E49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644791E-14AA-4068-BCD8-4AC42E85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Exercice</a:t>
            </a:r>
          </a:p>
        </p:txBody>
      </p:sp>
    </p:spTree>
    <p:extLst>
      <p:ext uri="{BB962C8B-B14F-4D97-AF65-F5344CB8AC3E}">
        <p14:creationId xmlns:p14="http://schemas.microsoft.com/office/powerpoint/2010/main" val="32330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863A5-7008-4F91-9CD1-AD2EC967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Conjuguez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8D1819-A253-4D66-95A0-800539F16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/>
              <a:t>Minger</a:t>
            </a:r>
            <a:endParaRPr lang="fr-FR" dirty="0"/>
          </a:p>
          <a:p>
            <a:pPr marL="0" indent="0">
              <a:buNone/>
            </a:pPr>
            <a:r>
              <a:rPr lang="fr-FR" dirty="0" err="1"/>
              <a:t>Boulir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Cacher</a:t>
            </a:r>
          </a:p>
          <a:p>
            <a:pPr marL="0" indent="0">
              <a:buNone/>
            </a:pPr>
            <a:r>
              <a:rPr lang="fr-FR" dirty="0"/>
              <a:t>Mucher</a:t>
            </a:r>
          </a:p>
          <a:p>
            <a:pPr marL="0" indent="0">
              <a:buNone/>
            </a:pPr>
            <a:r>
              <a:rPr lang="fr-FR" dirty="0" err="1"/>
              <a:t>Etampir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Raviser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3166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74CD21-412A-FAD9-3C49-539417204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5" b="-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D19661F-4B4C-74C1-7FC3-31FB14D49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6955" y="-166956"/>
            <a:ext cx="6858002" cy="7191913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55000"/>
                </a:schemeClr>
              </a:gs>
              <a:gs pos="25000">
                <a:schemeClr val="bg1">
                  <a:alpha val="38000"/>
                </a:schemeClr>
              </a:gs>
              <a:gs pos="100000">
                <a:schemeClr val="bg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EFA4DE8-F9A8-4B59-9D17-C089F6FC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Les adjectifs possessif</a:t>
            </a: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165A4AE-FFE9-B2D5-017C-17337DDB3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90E701D1-A34F-CF86-7316-8761C7835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988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A0BE4E-EE53-407C-1624-1C5F93A3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Les adjectifs possessifs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1B2DE81D-BD7B-0DFC-AB69-8FB29E6E6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975654"/>
              </p:ext>
            </p:extLst>
          </p:nvPr>
        </p:nvGraphicFramePr>
        <p:xfrm>
          <a:off x="564033" y="2139484"/>
          <a:ext cx="11063937" cy="4096514"/>
        </p:xfrm>
        <a:graphic>
          <a:graphicData uri="http://schemas.openxmlformats.org/drawingml/2006/table">
            <a:tbl>
              <a:tblPr/>
              <a:tblGrid>
                <a:gridCol w="3247733">
                  <a:extLst>
                    <a:ext uri="{9D8B030D-6E8A-4147-A177-3AD203B41FA5}">
                      <a16:colId xmlns:a16="http://schemas.microsoft.com/office/drawing/2014/main" val="2129210712"/>
                    </a:ext>
                  </a:extLst>
                </a:gridCol>
                <a:gridCol w="2495489">
                  <a:extLst>
                    <a:ext uri="{9D8B030D-6E8A-4147-A177-3AD203B41FA5}">
                      <a16:colId xmlns:a16="http://schemas.microsoft.com/office/drawing/2014/main" val="4209795894"/>
                    </a:ext>
                  </a:extLst>
                </a:gridCol>
                <a:gridCol w="2071973">
                  <a:extLst>
                    <a:ext uri="{9D8B030D-6E8A-4147-A177-3AD203B41FA5}">
                      <a16:colId xmlns:a16="http://schemas.microsoft.com/office/drawing/2014/main" val="2933781812"/>
                    </a:ext>
                  </a:extLst>
                </a:gridCol>
                <a:gridCol w="3248742">
                  <a:extLst>
                    <a:ext uri="{9D8B030D-6E8A-4147-A177-3AD203B41FA5}">
                      <a16:colId xmlns:a16="http://schemas.microsoft.com/office/drawing/2014/main" val="2803191202"/>
                    </a:ext>
                  </a:extLst>
                </a:gridCol>
              </a:tblGrid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POSSESSEUR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POSSESSIF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POSSESSIF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410559"/>
                  </a:ext>
                </a:extLst>
              </a:tr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SINGULIER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PLURIEL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47041"/>
                  </a:ext>
                </a:extLst>
              </a:tr>
              <a:tr h="35517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SINGULIER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MASCULIN</a:t>
                      </a:r>
                      <a:endParaRPr lang="fr-FR" sz="20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FEMININ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MASCULIN - FEMININ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118121"/>
                  </a:ext>
                </a:extLst>
              </a:tr>
              <a:tr h="35517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Mon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Mes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724421"/>
                  </a:ext>
                </a:extLst>
              </a:tr>
              <a:tr h="35517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20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Ton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Ta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Tes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73464"/>
                  </a:ext>
                </a:extLst>
              </a:tr>
              <a:tr h="35517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Son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Sa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Ses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963652"/>
                  </a:ext>
                </a:extLst>
              </a:tr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PLURIEL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MASCULIN - FEMININ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MASCULIN - FEMININ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27354"/>
                  </a:ext>
                </a:extLst>
              </a:tr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Notre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Nos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32246"/>
                  </a:ext>
                </a:extLst>
              </a:tr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Votre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Vos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815280"/>
                  </a:ext>
                </a:extLst>
              </a:tr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Leur</a:t>
                      </a:r>
                      <a:endParaRPr lang="fr-FR" sz="20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Leurs</a:t>
                      </a:r>
                      <a:endParaRPr lang="fr-FR" sz="20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97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424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64A28-EE29-3817-BC24-766CB3EB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picard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D7B81F1-5095-2229-725C-4F75C2C4CB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485229"/>
              </p:ext>
            </p:extLst>
          </p:nvPr>
        </p:nvGraphicFramePr>
        <p:xfrm>
          <a:off x="371195" y="2180073"/>
          <a:ext cx="11449610" cy="4260061"/>
        </p:xfrm>
        <a:graphic>
          <a:graphicData uri="http://schemas.openxmlformats.org/drawingml/2006/table">
            <a:tbl>
              <a:tblPr/>
              <a:tblGrid>
                <a:gridCol w="1715619">
                  <a:extLst>
                    <a:ext uri="{9D8B030D-6E8A-4147-A177-3AD203B41FA5}">
                      <a16:colId xmlns:a16="http://schemas.microsoft.com/office/drawing/2014/main" val="270391387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4055144166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475802007"/>
                    </a:ext>
                  </a:extLst>
                </a:gridCol>
                <a:gridCol w="2294686">
                  <a:extLst>
                    <a:ext uri="{9D8B030D-6E8A-4147-A177-3AD203B41FA5}">
                      <a16:colId xmlns:a16="http://schemas.microsoft.com/office/drawing/2014/main" val="3941998817"/>
                    </a:ext>
                  </a:extLst>
                </a:gridCol>
                <a:gridCol w="2340814">
                  <a:extLst>
                    <a:ext uri="{9D8B030D-6E8A-4147-A177-3AD203B41FA5}">
                      <a16:colId xmlns:a16="http://schemas.microsoft.com/office/drawing/2014/main" val="1946974876"/>
                    </a:ext>
                  </a:extLst>
                </a:gridCol>
                <a:gridCol w="2164791">
                  <a:extLst>
                    <a:ext uri="{9D8B030D-6E8A-4147-A177-3AD203B41FA5}">
                      <a16:colId xmlns:a16="http://schemas.microsoft.com/office/drawing/2014/main" val="2181995535"/>
                    </a:ext>
                  </a:extLst>
                </a:gridCol>
              </a:tblGrid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POSSESSEUR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POSSESSIF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POSSESSIF</a:t>
                      </a: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8533"/>
                  </a:ext>
                </a:extLst>
              </a:tr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SINGULIER</a:t>
                      </a: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PLURIEL</a:t>
                      </a: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17062"/>
                  </a:ext>
                </a:extLst>
              </a:tr>
              <a:tr h="51871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SINGULIER</a:t>
                      </a: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MASCULIN 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+ consonne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FEMININ 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+ consonne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MASCULIN –FEMININ 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+ voyelle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MASCULIN – FEMININ + consonne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MASCULIN – FEMININ + voyelle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97192"/>
                  </a:ext>
                </a:extLst>
              </a:tr>
              <a:tr h="35517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Min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 err="1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Eme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 err="1">
                          <a:effectLst/>
                          <a:highlight>
                            <a:srgbClr val="F8F8F8"/>
                          </a:highlight>
                          <a:latin typeface="Arial" panose="020B0604020202020204" pitchFamily="34" charset="0"/>
                        </a:rPr>
                        <a:t>Emn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Mes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 err="1">
                          <a:effectLst/>
                          <a:highlight>
                            <a:srgbClr val="F8F8F8"/>
                          </a:highlight>
                          <a:latin typeface="Arial" panose="020B0604020202020204" pitchFamily="34" charset="0"/>
                        </a:rPr>
                        <a:t>Emz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894486"/>
                  </a:ext>
                </a:extLst>
              </a:tr>
              <a:tr h="35517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Tin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 err="1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Ete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 err="1">
                          <a:effectLst/>
                          <a:highlight>
                            <a:srgbClr val="F8F8F8"/>
                          </a:highlight>
                          <a:latin typeface="Arial" panose="020B0604020202020204" pitchFamily="34" charset="0"/>
                        </a:rPr>
                        <a:t>Etn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Tes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 err="1">
                          <a:effectLst/>
                          <a:highlight>
                            <a:srgbClr val="F8F8F8"/>
                          </a:highlight>
                          <a:latin typeface="Arial" panose="020B0604020202020204" pitchFamily="34" charset="0"/>
                        </a:rPr>
                        <a:t>Etz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985714"/>
                  </a:ext>
                </a:extLst>
              </a:tr>
              <a:tr h="35517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Sin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Es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 err="1">
                          <a:effectLst/>
                          <a:highlight>
                            <a:srgbClr val="F8F8F8"/>
                          </a:highlight>
                          <a:latin typeface="Arial" panose="020B0604020202020204" pitchFamily="34" charset="0"/>
                        </a:rPr>
                        <a:t>Esn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Ses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 err="1">
                          <a:effectLst/>
                          <a:highlight>
                            <a:srgbClr val="F8F8F8"/>
                          </a:highlight>
                          <a:latin typeface="Arial" panose="020B0604020202020204" pitchFamily="34" charset="0"/>
                        </a:rPr>
                        <a:t>Esz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202011"/>
                  </a:ext>
                </a:extLst>
              </a:tr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PLURIEL</a:t>
                      </a: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MASCULIN - FEMININ</a:t>
                      </a: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MASCULIN - FEMININ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28646"/>
                  </a:ext>
                </a:extLst>
              </a:tr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1600" b="0" i="0" u="none" strike="noStrike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No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Nos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9467"/>
                  </a:ext>
                </a:extLst>
              </a:tr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Vo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Vos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168357"/>
                  </a:ext>
                </a:extLst>
              </a:tr>
              <a:tr h="44597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 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Leu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01357" marR="101357" marT="50678" marB="506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 err="1">
                          <a:effectLst/>
                          <a:highlight>
                            <a:srgbClr val="F8F8F8"/>
                          </a:highlight>
                          <a:latin typeface="Arial, Helvetica, sans-serif"/>
                        </a:rPr>
                        <a:t>Leus</a:t>
                      </a:r>
                      <a:endParaRPr lang="fr-FR" sz="1600" b="0" i="0" u="none" strike="noStrike" dirty="0">
                        <a:effectLst/>
                        <a:highlight>
                          <a:srgbClr val="F8F8F8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76018" marR="76018" marT="105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33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509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adjectifs</a:t>
            </a:r>
            <a:r>
              <a:rPr lang="en-US" dirty="0"/>
              <a:t> </a:t>
            </a:r>
            <a:r>
              <a:rPr lang="en-US" dirty="0" err="1"/>
              <a:t>possessif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434149" y="932688"/>
            <a:ext cx="5916603" cy="49926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Au 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masculin</a:t>
            </a: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(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devant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2000" b="1" i="0" u="none" strike="noStrike" cap="none" normalizeH="0" dirty="0" err="1">
                <a:ln>
                  <a:noFill/>
                </a:ln>
                <a:effectLst/>
                <a:latin typeface="+mn-lt"/>
              </a:rPr>
              <a:t>consonne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)</a:t>
            </a:r>
            <a:endParaRPr kumimoji="0" lang="en-US" altLang="fr-FR" sz="2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2000" b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>
                <a:latin typeface="+mn-lt"/>
              </a:rPr>
              <a:t>Min </a:t>
            </a:r>
            <a:r>
              <a:rPr lang="en-US" altLang="fr-FR" sz="2000" i="1" dirty="0">
                <a:latin typeface="+mn-lt"/>
              </a:rPr>
              <a:t>(</a:t>
            </a:r>
            <a:r>
              <a:rPr lang="en-US" altLang="fr-FR" sz="2000" i="1" dirty="0" err="1">
                <a:latin typeface="+mn-lt"/>
              </a:rPr>
              <a:t>mon</a:t>
            </a:r>
            <a:r>
              <a:rPr lang="en-US" altLang="fr-FR" sz="2000" i="1" dirty="0">
                <a:latin typeface="+mn-lt"/>
              </a:rPr>
              <a:t>)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>
                <a:latin typeface="+mn-lt"/>
              </a:rPr>
              <a:t>Tin </a:t>
            </a:r>
            <a:r>
              <a:rPr lang="en-US" altLang="fr-FR" sz="2000" i="1" dirty="0">
                <a:latin typeface="+mn-lt"/>
              </a:rPr>
              <a:t>(ton)</a:t>
            </a:r>
            <a:r>
              <a:rPr lang="en-US" altLang="fr-FR" sz="2000" dirty="0">
                <a:latin typeface="+mn-lt"/>
              </a:rPr>
              <a:t>	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>
                <a:latin typeface="+mn-lt"/>
              </a:rPr>
              <a:t>Sin </a:t>
            </a:r>
            <a:r>
              <a:rPr lang="en-US" altLang="fr-FR" sz="2000" i="1" dirty="0">
                <a:latin typeface="+mn-lt"/>
              </a:rPr>
              <a:t>(son)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No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Vo 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Leu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Min cat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Tin </a:t>
            </a:r>
            <a:r>
              <a:rPr lang="en-US" altLang="fr-FR" sz="2000" i="1" dirty="0" err="1">
                <a:latin typeface="+mn-lt"/>
              </a:rPr>
              <a:t>gardin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Sin </a:t>
            </a:r>
            <a:r>
              <a:rPr lang="en-US" altLang="fr-FR" sz="2000" i="1" dirty="0" err="1">
                <a:latin typeface="+mn-lt"/>
              </a:rPr>
              <a:t>tayon</a:t>
            </a:r>
            <a:r>
              <a: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4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 err="1">
                <a:effectLst/>
              </a:rPr>
              <a:t>J’eme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lonme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3652549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adjectifs</a:t>
            </a:r>
            <a:r>
              <a:rPr lang="en-US" dirty="0"/>
              <a:t> </a:t>
            </a:r>
            <a:r>
              <a:rPr lang="en-US" dirty="0" err="1"/>
              <a:t>possessifs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434149" y="932688"/>
            <a:ext cx="5916603" cy="49926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Au 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masculin</a:t>
            </a: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(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devant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2000" b="1" i="0" u="none" strike="noStrike" cap="none" normalizeH="0" dirty="0" err="1">
                <a:ln>
                  <a:noFill/>
                </a:ln>
                <a:effectLst/>
                <a:latin typeface="+mn-lt"/>
              </a:rPr>
              <a:t>voyelle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)</a:t>
            </a:r>
            <a:endParaRPr kumimoji="0" lang="en-US" altLang="fr-FR" sz="2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2000" b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Emn</a:t>
            </a:r>
            <a:r>
              <a:rPr lang="en-US" altLang="fr-FR" sz="2000" b="1" dirty="0">
                <a:latin typeface="+mn-lt"/>
              </a:rPr>
              <a:t> </a:t>
            </a:r>
            <a:r>
              <a:rPr lang="en-US" altLang="fr-FR" sz="2000" i="1" dirty="0">
                <a:latin typeface="+mn-lt"/>
              </a:rPr>
              <a:t>(</a:t>
            </a:r>
            <a:r>
              <a:rPr lang="en-US" altLang="fr-FR" sz="2000" i="1" dirty="0" err="1">
                <a:latin typeface="+mn-lt"/>
              </a:rPr>
              <a:t>mon</a:t>
            </a:r>
            <a:r>
              <a:rPr lang="en-US" altLang="fr-FR" sz="2000" i="1" dirty="0">
                <a:latin typeface="+mn-lt"/>
              </a:rPr>
              <a:t>)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Etn</a:t>
            </a:r>
            <a:r>
              <a:rPr lang="en-US" altLang="fr-FR" sz="2000" b="1" dirty="0">
                <a:latin typeface="+mn-lt"/>
              </a:rPr>
              <a:t> </a:t>
            </a:r>
            <a:r>
              <a:rPr lang="en-US" altLang="fr-FR" sz="2000" i="1" dirty="0">
                <a:latin typeface="+mn-lt"/>
              </a:rPr>
              <a:t>(ton)</a:t>
            </a:r>
            <a:r>
              <a:rPr lang="en-US" altLang="fr-FR" sz="2000" dirty="0">
                <a:latin typeface="+mn-lt"/>
              </a:rPr>
              <a:t>	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Esn</a:t>
            </a:r>
            <a:r>
              <a:rPr lang="en-US" altLang="fr-FR" sz="2000" b="1" dirty="0">
                <a:latin typeface="+mn-lt"/>
              </a:rPr>
              <a:t> </a:t>
            </a:r>
            <a:r>
              <a:rPr lang="en-US" altLang="fr-FR" sz="2000" i="1" dirty="0">
                <a:latin typeface="+mn-lt"/>
              </a:rPr>
              <a:t>(son)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No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Vo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leu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Emn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ergint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Etn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abe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Esn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outiu</a:t>
            </a: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3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adjectifs</a:t>
            </a:r>
            <a:r>
              <a:rPr lang="en-US" dirty="0"/>
              <a:t> </a:t>
            </a:r>
            <a:r>
              <a:rPr lang="en-US" dirty="0" err="1"/>
              <a:t>possessifs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434149" y="932688"/>
            <a:ext cx="5916603" cy="49926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Au 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féminin</a:t>
            </a: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(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devant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2000" b="1" i="0" u="none" strike="noStrike" cap="none" normalizeH="0" dirty="0" err="1">
                <a:ln>
                  <a:noFill/>
                </a:ln>
                <a:effectLst/>
                <a:latin typeface="+mn-lt"/>
              </a:rPr>
              <a:t>consonne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)</a:t>
            </a:r>
            <a:endParaRPr kumimoji="0" lang="en-US" altLang="fr-FR" sz="2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2000" b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Eme</a:t>
            </a:r>
            <a:r>
              <a:rPr lang="en-US" altLang="fr-FR" sz="2000" b="1" dirty="0">
                <a:latin typeface="+mn-lt"/>
              </a:rPr>
              <a:t> </a:t>
            </a:r>
            <a:r>
              <a:rPr lang="en-US" altLang="fr-FR" sz="2000" i="1" dirty="0">
                <a:latin typeface="+mn-lt"/>
              </a:rPr>
              <a:t>(ma)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Ete</a:t>
            </a:r>
            <a:r>
              <a:rPr lang="en-US" altLang="fr-FR" sz="2000" b="1" dirty="0">
                <a:latin typeface="+mn-lt"/>
              </a:rPr>
              <a:t> </a:t>
            </a:r>
            <a:r>
              <a:rPr lang="en-US" altLang="fr-FR" sz="2000" i="1" dirty="0">
                <a:latin typeface="+mn-lt"/>
              </a:rPr>
              <a:t>(ta)</a:t>
            </a:r>
            <a:r>
              <a:rPr lang="en-US" altLang="fr-FR" sz="2000" dirty="0">
                <a:latin typeface="+mn-lt"/>
              </a:rPr>
              <a:t>	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>
                <a:latin typeface="+mn-lt"/>
              </a:rPr>
              <a:t>Es </a:t>
            </a:r>
            <a:r>
              <a:rPr lang="en-US" altLang="fr-FR" sz="2000" i="1" dirty="0">
                <a:latin typeface="+mn-lt"/>
              </a:rPr>
              <a:t>(</a:t>
            </a:r>
            <a:r>
              <a:rPr lang="en-US" altLang="fr-FR" sz="2000" i="1" dirty="0" err="1">
                <a:latin typeface="+mn-lt"/>
              </a:rPr>
              <a:t>sa</a:t>
            </a:r>
            <a:r>
              <a:rPr lang="en-US" altLang="fr-FR" sz="2000" i="1" dirty="0">
                <a:latin typeface="+mn-lt"/>
              </a:rPr>
              <a:t>)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No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Vo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Leu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Eme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mère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Ete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carète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Es </a:t>
            </a:r>
            <a:r>
              <a:rPr lang="en-US" altLang="fr-FR" sz="2000" i="1" dirty="0" err="1">
                <a:latin typeface="+mn-lt"/>
              </a:rPr>
              <a:t>cayèle</a:t>
            </a: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9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adjectifs</a:t>
            </a:r>
            <a:r>
              <a:rPr lang="en-US" dirty="0"/>
              <a:t> </a:t>
            </a:r>
            <a:r>
              <a:rPr lang="en-US" dirty="0" err="1"/>
              <a:t>possessifs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434149" y="932688"/>
            <a:ext cx="5916603" cy="49926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Au 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féminin</a:t>
            </a: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(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devant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2000" b="1" i="0" u="none" strike="noStrike" cap="none" normalizeH="0" dirty="0" err="1">
                <a:ln>
                  <a:noFill/>
                </a:ln>
                <a:effectLst/>
                <a:latin typeface="+mn-lt"/>
              </a:rPr>
              <a:t>voyelle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)</a:t>
            </a:r>
            <a:endParaRPr kumimoji="0" lang="en-US" altLang="fr-FR" sz="2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2000" b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Emn</a:t>
            </a:r>
            <a:r>
              <a:rPr lang="en-US" altLang="fr-FR" sz="2000" b="1" dirty="0">
                <a:latin typeface="+mn-lt"/>
              </a:rPr>
              <a:t> </a:t>
            </a:r>
            <a:r>
              <a:rPr lang="en-US" altLang="fr-FR" sz="2000" i="1" dirty="0">
                <a:latin typeface="+mn-lt"/>
              </a:rPr>
              <a:t>(ma)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Etn</a:t>
            </a:r>
            <a:r>
              <a:rPr lang="en-US" altLang="fr-FR" sz="2000" b="1" dirty="0">
                <a:latin typeface="+mn-lt"/>
              </a:rPr>
              <a:t> </a:t>
            </a:r>
            <a:r>
              <a:rPr lang="en-US" altLang="fr-FR" sz="2000" i="1" dirty="0">
                <a:latin typeface="+mn-lt"/>
              </a:rPr>
              <a:t>(ta)</a:t>
            </a:r>
            <a:r>
              <a:rPr lang="en-US" altLang="fr-FR" sz="2000" dirty="0">
                <a:latin typeface="+mn-lt"/>
              </a:rPr>
              <a:t>	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Esn</a:t>
            </a:r>
            <a:r>
              <a:rPr lang="en-US" altLang="fr-FR" sz="2000" b="1" dirty="0">
                <a:latin typeface="+mn-lt"/>
              </a:rPr>
              <a:t> </a:t>
            </a:r>
            <a:r>
              <a:rPr lang="en-US" altLang="fr-FR" sz="2000" i="1" dirty="0">
                <a:latin typeface="+mn-lt"/>
              </a:rPr>
              <a:t>(</a:t>
            </a:r>
            <a:r>
              <a:rPr lang="en-US" altLang="fr-FR" sz="2000" i="1" dirty="0" err="1">
                <a:latin typeface="+mn-lt"/>
              </a:rPr>
              <a:t>sa</a:t>
            </a:r>
            <a:r>
              <a:rPr lang="en-US" altLang="fr-FR" sz="2000" i="1" dirty="0">
                <a:latin typeface="+mn-lt"/>
              </a:rPr>
              <a:t>)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No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Vo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Leu</a:t>
            </a: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Emn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ombe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Etn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histoère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Esn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omère</a:t>
            </a:r>
            <a:r>
              <a:rPr lang="en-US" altLang="fr-FR" sz="2000" i="1" dirty="0">
                <a:latin typeface="+mn-lt"/>
              </a:rPr>
              <a:t> (armoire)</a:t>
            </a: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3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adjectifs</a:t>
            </a:r>
            <a:r>
              <a:rPr lang="en-US" dirty="0"/>
              <a:t> </a:t>
            </a:r>
            <a:r>
              <a:rPr lang="en-US" dirty="0" err="1"/>
              <a:t>possessifs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434149" y="932688"/>
            <a:ext cx="5916603" cy="49926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Au 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pluriel</a:t>
            </a: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(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devant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2000" b="1" i="0" u="none" strike="noStrike" cap="none" normalizeH="0" dirty="0" err="1">
                <a:ln>
                  <a:noFill/>
                </a:ln>
                <a:effectLst/>
                <a:latin typeface="+mn-lt"/>
              </a:rPr>
              <a:t>consonne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)</a:t>
            </a:r>
            <a:endParaRPr kumimoji="0" lang="en-US" altLang="fr-FR" sz="2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2000" b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Mes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Tes</a:t>
            </a:r>
            <a:endParaRPr lang="en-US" altLang="fr-FR" sz="2000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Ses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Nos </a:t>
            </a: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Vos</a:t>
            </a: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Leus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Mes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gambes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Tes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porions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Ses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cotrons</a:t>
            </a:r>
            <a:endParaRPr lang="en-US" altLang="fr-FR" sz="2000" i="1" dirty="0">
              <a:latin typeface="+mn-lt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7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adjectifs</a:t>
            </a:r>
            <a:r>
              <a:rPr lang="en-US" dirty="0"/>
              <a:t> </a:t>
            </a:r>
            <a:r>
              <a:rPr lang="en-US" dirty="0" err="1"/>
              <a:t>possessifs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434149" y="932688"/>
            <a:ext cx="5916603" cy="49926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Au 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pluriel</a:t>
            </a:r>
            <a:r>
              <a: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 (</a:t>
            </a:r>
            <a:r>
              <a:rPr kumimoji="0" lang="en-US" altLang="fr-FR" sz="20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devant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fr-FR" sz="2000" b="1" i="0" u="none" strike="noStrike" cap="none" normalizeH="0" dirty="0" err="1">
                <a:ln>
                  <a:noFill/>
                </a:ln>
                <a:effectLst/>
                <a:latin typeface="+mn-lt"/>
              </a:rPr>
              <a:t>voyelle</a:t>
            </a:r>
            <a:r>
              <a:rPr kumimoji="0" lang="en-US" altLang="fr-FR" sz="2000" b="1" i="0" u="none" strike="noStrike" cap="none" normalizeH="0" dirty="0">
                <a:ln>
                  <a:noFill/>
                </a:ln>
                <a:effectLst/>
                <a:latin typeface="+mn-lt"/>
              </a:rPr>
              <a:t>)</a:t>
            </a:r>
            <a:endParaRPr kumimoji="0" lang="en-US" altLang="fr-FR" sz="20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fr-FR" sz="2000" b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Emz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>
                <a:latin typeface="+mn-lt"/>
              </a:rPr>
              <a:t>Etz</a:t>
            </a:r>
            <a:endParaRPr lang="en-US" altLang="fr-FR" sz="2000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b="1" dirty="0" err="1">
                <a:latin typeface="+mn-lt"/>
              </a:rPr>
              <a:t>Esz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Nos </a:t>
            </a: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Vos</a:t>
            </a: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Leus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Emz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éfants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>
                <a:latin typeface="+mn-lt"/>
              </a:rPr>
              <a:t>Etz </a:t>
            </a:r>
            <a:r>
              <a:rPr lang="en-US" altLang="fr-FR" sz="2000" i="1" dirty="0" err="1">
                <a:latin typeface="+mn-lt"/>
              </a:rPr>
              <a:t>orèles</a:t>
            </a:r>
            <a:endParaRPr lang="en-US" altLang="fr-FR" sz="2000" i="1" dirty="0">
              <a:latin typeface="+mn-lt"/>
            </a:endParaRPr>
          </a:p>
          <a:p>
            <a:pPr lvl="0" indent="-228600" eaLnBrk="1" hangingPunct="1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r-FR" sz="2000" i="1" dirty="0" err="1">
                <a:latin typeface="+mn-lt"/>
              </a:rPr>
              <a:t>Esz</a:t>
            </a:r>
            <a:r>
              <a:rPr lang="en-US" altLang="fr-FR" sz="2000" i="1" dirty="0">
                <a:latin typeface="+mn-lt"/>
              </a:rPr>
              <a:t> </a:t>
            </a:r>
            <a:r>
              <a:rPr lang="en-US" altLang="fr-FR" sz="2000" i="1" dirty="0" err="1">
                <a:latin typeface="+mn-lt"/>
              </a:rPr>
              <a:t>hayures</a:t>
            </a:r>
            <a:endParaRPr lang="en-US" altLang="fr-FR" sz="2000" i="1" dirty="0">
              <a:latin typeface="+mn-lt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35F71-F835-557B-5E0B-EF77D343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D2BE2E-2864-4473-2FD9-679F628F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71" y="2181810"/>
            <a:ext cx="5117807" cy="3694176"/>
          </a:xfrm>
        </p:spPr>
        <p:txBody>
          <a:bodyPr/>
          <a:lstStyle/>
          <a:p>
            <a:r>
              <a:rPr lang="fr-FR" dirty="0"/>
              <a:t>J’sors ... </a:t>
            </a:r>
            <a:r>
              <a:rPr lang="fr-FR" dirty="0" err="1"/>
              <a:t>carète</a:t>
            </a:r>
            <a:r>
              <a:rPr lang="fr-FR" dirty="0"/>
              <a:t> </a:t>
            </a:r>
            <a:r>
              <a:rPr lang="fr-FR" dirty="0" err="1"/>
              <a:t>ed</a:t>
            </a:r>
            <a:r>
              <a:rPr lang="fr-FR" dirty="0"/>
              <a:t> … </a:t>
            </a:r>
            <a:r>
              <a:rPr lang="fr-FR" dirty="0" err="1"/>
              <a:t>garache</a:t>
            </a:r>
            <a:endParaRPr lang="fr-FR" dirty="0"/>
          </a:p>
          <a:p>
            <a:r>
              <a:rPr lang="fr-FR" dirty="0"/>
              <a:t>Te mets ... </a:t>
            </a:r>
            <a:r>
              <a:rPr lang="fr-FR" dirty="0" err="1"/>
              <a:t>Cotron</a:t>
            </a:r>
            <a:r>
              <a:rPr lang="fr-FR" dirty="0"/>
              <a:t> pi ... </a:t>
            </a:r>
            <a:r>
              <a:rPr lang="fr-FR" dirty="0" err="1"/>
              <a:t>Cauches</a:t>
            </a:r>
            <a:endParaRPr lang="fr-FR" dirty="0"/>
          </a:p>
          <a:p>
            <a:r>
              <a:rPr lang="fr-FR" dirty="0"/>
              <a:t>Ale a fin </a:t>
            </a:r>
            <a:r>
              <a:rPr lang="fr-FR" dirty="0" err="1"/>
              <a:t>kér</a:t>
            </a:r>
            <a:r>
              <a:rPr lang="fr-FR" dirty="0"/>
              <a:t> ... </a:t>
            </a:r>
            <a:r>
              <a:rPr lang="fr-FR" dirty="0" err="1"/>
              <a:t>Acourcheu</a:t>
            </a:r>
            <a:endParaRPr lang="fr-FR" dirty="0"/>
          </a:p>
          <a:p>
            <a:r>
              <a:rPr lang="fr-FR" dirty="0"/>
              <a:t>Os </a:t>
            </a:r>
            <a:r>
              <a:rPr lang="fr-FR" dirty="0" err="1"/>
              <a:t>acoutons</a:t>
            </a:r>
            <a:r>
              <a:rPr lang="fr-FR" dirty="0"/>
              <a:t> … </a:t>
            </a:r>
            <a:r>
              <a:rPr lang="fr-FR" dirty="0" err="1"/>
              <a:t>Perzidint</a:t>
            </a:r>
            <a:r>
              <a:rPr lang="fr-FR" dirty="0"/>
              <a:t>.</a:t>
            </a:r>
          </a:p>
          <a:p>
            <a:r>
              <a:rPr lang="fr-FR" dirty="0"/>
              <a:t>Os </a:t>
            </a:r>
            <a:r>
              <a:rPr lang="fr-FR" dirty="0" err="1"/>
              <a:t>mingez</a:t>
            </a:r>
            <a:r>
              <a:rPr lang="fr-FR" dirty="0"/>
              <a:t> ... </a:t>
            </a:r>
            <a:r>
              <a:rPr lang="fr-FR" dirty="0" err="1"/>
              <a:t>Pronnes</a:t>
            </a:r>
            <a:endParaRPr lang="fr-FR" dirty="0"/>
          </a:p>
          <a:p>
            <a:r>
              <a:rPr lang="fr-FR" dirty="0"/>
              <a:t>Is </a:t>
            </a:r>
            <a:r>
              <a:rPr lang="fr-FR" dirty="0" err="1"/>
              <a:t>ravistte</a:t>
            </a:r>
            <a:r>
              <a:rPr lang="fr-FR" dirty="0"/>
              <a:t> … Mason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312C6294-19DE-AB2F-8F0D-B51BC638146A}"/>
              </a:ext>
            </a:extLst>
          </p:cNvPr>
          <p:cNvSpPr txBox="1">
            <a:spLocks/>
          </p:cNvSpPr>
          <p:nvPr/>
        </p:nvSpPr>
        <p:spPr>
          <a:xfrm>
            <a:off x="5621027" y="2181810"/>
            <a:ext cx="5117807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... (son) frère i </a:t>
            </a:r>
            <a:r>
              <a:rPr lang="fr-FR" dirty="0" err="1"/>
              <a:t>euve</a:t>
            </a:r>
            <a:r>
              <a:rPr lang="fr-FR" dirty="0"/>
              <a:t> à </a:t>
            </a:r>
            <a:r>
              <a:rPr lang="fr-FR" dirty="0" err="1"/>
              <a:t>Brussèle</a:t>
            </a:r>
            <a:endParaRPr lang="fr-FR" dirty="0"/>
          </a:p>
          <a:p>
            <a:r>
              <a:rPr lang="fr-FR" dirty="0"/>
              <a:t>... (tes) </a:t>
            </a:r>
            <a:r>
              <a:rPr lang="fr-FR" dirty="0" err="1"/>
              <a:t>parints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sont </a:t>
            </a:r>
            <a:r>
              <a:rPr lang="fr-FR" dirty="0" err="1"/>
              <a:t>bénaches</a:t>
            </a:r>
            <a:endParaRPr lang="fr-FR" dirty="0"/>
          </a:p>
          <a:p>
            <a:r>
              <a:rPr lang="fr-FR" dirty="0"/>
              <a:t>I s’in va </a:t>
            </a:r>
            <a:r>
              <a:rPr lang="fr-FR" dirty="0" err="1"/>
              <a:t>vir</a:t>
            </a:r>
            <a:r>
              <a:rPr lang="fr-FR" dirty="0"/>
              <a:t> ... (sa) </a:t>
            </a:r>
            <a:r>
              <a:rPr lang="fr-FR" dirty="0" err="1"/>
              <a:t>famile</a:t>
            </a:r>
            <a:r>
              <a:rPr lang="fr-FR" dirty="0"/>
              <a:t> à </a:t>
            </a:r>
            <a:r>
              <a:rPr lang="fr-FR" dirty="0" err="1"/>
              <a:t>Béteune</a:t>
            </a:r>
            <a:endParaRPr lang="fr-FR" dirty="0"/>
          </a:p>
          <a:p>
            <a:r>
              <a:rPr lang="fr-FR" dirty="0"/>
              <a:t>... (notre) </a:t>
            </a:r>
            <a:r>
              <a:rPr lang="fr-FR" dirty="0" err="1"/>
              <a:t>tayonne</a:t>
            </a:r>
            <a:r>
              <a:rPr lang="fr-FR" dirty="0"/>
              <a:t> ale est fin vièle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39916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CBCD28-A655-26CB-96AD-D0371663FF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 r="-1" b="349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8E9152-6BA5-043B-947C-86EDC789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Les articles de base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50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articles indéfinis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8303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Masculin singulier : in (fait la liaison devant voyelle)</a:t>
            </a:r>
          </a:p>
          <a:p>
            <a:pPr marL="0" indent="0">
              <a:buNone/>
            </a:pPr>
            <a:r>
              <a:rPr lang="fr-FR" dirty="0"/>
              <a:t>Féminin singulier : </a:t>
            </a:r>
            <a:r>
              <a:rPr lang="fr-FR" dirty="0" err="1"/>
              <a:t>éne</a:t>
            </a:r>
            <a:r>
              <a:rPr lang="fr-FR" dirty="0"/>
              <a:t> (se </a:t>
            </a:r>
            <a:r>
              <a:rPr lang="fr-FR" dirty="0" err="1"/>
              <a:t>pronce</a:t>
            </a:r>
            <a:r>
              <a:rPr lang="fr-FR" dirty="0"/>
              <a:t> [</a:t>
            </a:r>
            <a:r>
              <a:rPr lang="fr-FR" dirty="0" err="1"/>
              <a:t>in-ne</a:t>
            </a:r>
            <a:r>
              <a:rPr lang="fr-FR" dirty="0"/>
              <a:t>], [</a:t>
            </a:r>
            <a:r>
              <a:rPr lang="fr-FR" dirty="0" err="1"/>
              <a:t>eune</a:t>
            </a:r>
            <a:r>
              <a:rPr lang="fr-FR" dirty="0"/>
              <a:t>], [</a:t>
            </a:r>
            <a:r>
              <a:rPr lang="fr-FR" dirty="0" err="1"/>
              <a:t>ène</a:t>
            </a:r>
            <a:r>
              <a:rPr lang="fr-FR" dirty="0"/>
              <a:t>])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Pluriel : des (devant consonne), des ou d’s (devant voyelle (liaison en [z]))</a:t>
            </a:r>
          </a:p>
          <a:p>
            <a:pPr marL="0" indent="0">
              <a:buNone/>
            </a:pPr>
            <a:r>
              <a:rPr lang="fr-FR" dirty="0"/>
              <a:t>Exemple :</a:t>
            </a:r>
          </a:p>
          <a:p>
            <a:pPr marL="0" indent="0">
              <a:buNone/>
            </a:pPr>
            <a:r>
              <a:rPr lang="fr-FR" dirty="0"/>
              <a:t>« Des </a:t>
            </a:r>
            <a:r>
              <a:rPr lang="fr-FR" dirty="0" err="1"/>
              <a:t>kiens</a:t>
            </a:r>
            <a:r>
              <a:rPr lang="fr-FR" dirty="0"/>
              <a:t> pi des cats »</a:t>
            </a:r>
          </a:p>
          <a:p>
            <a:pPr marL="0" indent="0">
              <a:buNone/>
            </a:pPr>
            <a:r>
              <a:rPr lang="fr-FR" dirty="0"/>
              <a:t>« Des </a:t>
            </a:r>
            <a:r>
              <a:rPr lang="fr-FR" dirty="0" err="1"/>
              <a:t>éfants</a:t>
            </a:r>
            <a:r>
              <a:rPr lang="fr-FR" dirty="0"/>
              <a:t> » ou « D’s </a:t>
            </a:r>
            <a:r>
              <a:rPr lang="fr-FR" dirty="0" err="1"/>
              <a:t>éfants</a:t>
            </a:r>
            <a:r>
              <a:rPr lang="fr-FR" dirty="0"/>
              <a:t> » ou « </a:t>
            </a:r>
            <a:r>
              <a:rPr lang="fr-FR" dirty="0" err="1"/>
              <a:t>Ed’s</a:t>
            </a:r>
            <a:r>
              <a:rPr lang="fr-FR" dirty="0"/>
              <a:t> </a:t>
            </a:r>
            <a:r>
              <a:rPr lang="fr-FR" dirty="0" err="1"/>
              <a:t>éfants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1495736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articles définis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8303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Masculin singulier : </a:t>
            </a:r>
            <a:r>
              <a:rPr lang="fr-FR" dirty="0" err="1"/>
              <a:t>ech</a:t>
            </a:r>
            <a:r>
              <a:rPr lang="fr-FR" dirty="0"/>
              <a:t> ou </a:t>
            </a:r>
            <a:r>
              <a:rPr lang="fr-FR" dirty="0" err="1"/>
              <a:t>ch</a:t>
            </a:r>
            <a:r>
              <a:rPr lang="fr-FR" dirty="0"/>
              <a:t>’ (devant consonne), </a:t>
            </a:r>
            <a:r>
              <a:rPr lang="fr-FR" dirty="0" err="1"/>
              <a:t>chl</a:t>
            </a:r>
            <a:r>
              <a:rPr lang="fr-FR" dirty="0"/>
              <a:t>’ (devant voyelle)</a:t>
            </a:r>
          </a:p>
          <a:p>
            <a:pPr marL="0" indent="0">
              <a:buNone/>
            </a:pPr>
            <a:r>
              <a:rPr lang="fr-FR" dirty="0"/>
              <a:t>Féminin singulier : el ou l’ (devant consonne), l’ (devant voyelle)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Pluriel : </a:t>
            </a:r>
            <a:r>
              <a:rPr lang="fr-FR" dirty="0" err="1"/>
              <a:t>ches</a:t>
            </a:r>
            <a:r>
              <a:rPr lang="fr-FR" dirty="0"/>
              <a:t>(devant consonne), </a:t>
            </a:r>
            <a:r>
              <a:rPr lang="fr-FR" dirty="0" err="1"/>
              <a:t>ches</a:t>
            </a:r>
            <a:r>
              <a:rPr lang="fr-FR" dirty="0"/>
              <a:t> ou </a:t>
            </a:r>
            <a:r>
              <a:rPr lang="fr-FR" dirty="0" err="1"/>
              <a:t>ch’s</a:t>
            </a:r>
            <a:r>
              <a:rPr lang="fr-FR" dirty="0"/>
              <a:t> ou </a:t>
            </a:r>
            <a:r>
              <a:rPr lang="fr-FR" dirty="0" err="1"/>
              <a:t>zz</a:t>
            </a:r>
            <a:r>
              <a:rPr lang="fr-FR" dirty="0"/>
              <a:t>’ (devant voyelle (liaison en [z]))</a:t>
            </a:r>
          </a:p>
          <a:p>
            <a:pPr marL="0" indent="0">
              <a:buNone/>
            </a:pPr>
            <a:r>
              <a:rPr lang="fr-FR" dirty="0"/>
              <a:t>Exemple :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dirty="0" err="1"/>
              <a:t>Ches</a:t>
            </a:r>
            <a:r>
              <a:rPr lang="fr-FR" dirty="0"/>
              <a:t> </a:t>
            </a:r>
            <a:r>
              <a:rPr lang="fr-FR" dirty="0" err="1"/>
              <a:t>kiens</a:t>
            </a:r>
            <a:r>
              <a:rPr lang="fr-FR" dirty="0"/>
              <a:t> pi </a:t>
            </a:r>
            <a:r>
              <a:rPr lang="fr-FR" dirty="0" err="1"/>
              <a:t>ches</a:t>
            </a:r>
            <a:r>
              <a:rPr lang="fr-FR" dirty="0"/>
              <a:t> cats »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dirty="0" err="1"/>
              <a:t>Ches</a:t>
            </a:r>
            <a:r>
              <a:rPr lang="fr-FR" dirty="0"/>
              <a:t> </a:t>
            </a:r>
            <a:r>
              <a:rPr lang="fr-FR" dirty="0" err="1"/>
              <a:t>éfants</a:t>
            </a:r>
            <a:r>
              <a:rPr lang="fr-FR" dirty="0"/>
              <a:t> » ou « </a:t>
            </a:r>
            <a:r>
              <a:rPr lang="fr-FR" dirty="0" err="1"/>
              <a:t>Ch’s</a:t>
            </a:r>
            <a:r>
              <a:rPr lang="fr-FR" dirty="0"/>
              <a:t> </a:t>
            </a:r>
            <a:r>
              <a:rPr lang="fr-FR" dirty="0" err="1"/>
              <a:t>éfants</a:t>
            </a:r>
            <a:r>
              <a:rPr lang="fr-FR" dirty="0"/>
              <a:t> » ou « </a:t>
            </a:r>
            <a:r>
              <a:rPr lang="fr-FR" dirty="0" err="1"/>
              <a:t>zz’éfants</a:t>
            </a:r>
            <a:r>
              <a:rPr lang="fr-FR" dirty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3536239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Remarques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825625"/>
            <a:ext cx="1081830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L’article défini « el » peut autant s’utiliser au masculin qu’au féminin.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dirty="0" err="1"/>
              <a:t>Ch’vilage</a:t>
            </a:r>
            <a:r>
              <a:rPr lang="fr-FR" dirty="0"/>
              <a:t> » mais aussi « El </a:t>
            </a:r>
            <a:r>
              <a:rPr lang="fr-FR" dirty="0" err="1"/>
              <a:t>cinsier</a:t>
            </a:r>
            <a:r>
              <a:rPr lang="fr-FR" dirty="0"/>
              <a:t> » (le fermier)</a:t>
            </a:r>
          </a:p>
          <a:p>
            <a:pPr marL="0" indent="0">
              <a:buNone/>
            </a:pPr>
            <a:r>
              <a:rPr lang="fr-FR" dirty="0"/>
              <a:t>On peut parler d’article « neutre » ou épicène.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Dans l’est du domaine picard, notamment en Hainaut, on utilisera plutôt « le » ou « les » pour l’article défini.</a:t>
            </a:r>
          </a:p>
          <a:p>
            <a:pPr marL="0" indent="0">
              <a:buNone/>
            </a:pPr>
            <a:r>
              <a:rPr lang="fr-FR" dirty="0"/>
              <a:t>« L’</a:t>
            </a:r>
            <a:r>
              <a:rPr lang="fr-FR" dirty="0" err="1"/>
              <a:t>kien</a:t>
            </a:r>
            <a:r>
              <a:rPr lang="fr-FR" dirty="0"/>
              <a:t> » / « Les </a:t>
            </a:r>
            <a:r>
              <a:rPr lang="fr-FR" dirty="0" err="1"/>
              <a:t>vakes</a:t>
            </a:r>
            <a:r>
              <a:rPr lang="fr-FR" dirty="0"/>
              <a:t> »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Les articles dépourvus de voyelle (d’s, </a:t>
            </a:r>
            <a:r>
              <a:rPr lang="fr-FR" dirty="0" err="1"/>
              <a:t>ch’s</a:t>
            </a:r>
            <a:r>
              <a:rPr lang="fr-FR" dirty="0"/>
              <a:t>, </a:t>
            </a:r>
            <a:r>
              <a:rPr lang="fr-FR" dirty="0" err="1"/>
              <a:t>zz</a:t>
            </a:r>
            <a:r>
              <a:rPr lang="fr-FR" dirty="0"/>
              <a:t>’) sont souvent précédés dans la prononciation d’un petit [eu] ou [é] en début de phrase :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dirty="0" err="1"/>
              <a:t>Ch’cat</a:t>
            </a:r>
            <a:r>
              <a:rPr lang="fr-FR" dirty="0"/>
              <a:t> » : [</a:t>
            </a:r>
            <a:r>
              <a:rPr lang="fr-FR" baseline="-25000" dirty="0" err="1"/>
              <a:t>eu</a:t>
            </a:r>
            <a:r>
              <a:rPr lang="fr-FR" dirty="0" err="1"/>
              <a:t>ch</a:t>
            </a:r>
            <a:r>
              <a:rPr lang="fr-FR" dirty="0"/>
              <a:t>] cat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dirty="0" err="1"/>
              <a:t>zz’éfants</a:t>
            </a:r>
            <a:r>
              <a:rPr lang="fr-FR" dirty="0"/>
              <a:t> » : [</a:t>
            </a:r>
            <a:r>
              <a:rPr lang="fr-FR" baseline="-25000" dirty="0" err="1"/>
              <a:t>eu</a:t>
            </a:r>
            <a:r>
              <a:rPr lang="fr-FR" dirty="0" err="1"/>
              <a:t>zz</a:t>
            </a:r>
            <a:r>
              <a:rPr lang="fr-FR" dirty="0"/>
              <a:t>] </a:t>
            </a:r>
            <a:r>
              <a:rPr lang="fr-FR" dirty="0" err="1"/>
              <a:t>éfants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74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 err="1">
                <a:effectLst/>
              </a:rPr>
              <a:t>Ej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su</a:t>
            </a:r>
            <a:r>
              <a:rPr lang="en-US" sz="6100" dirty="0">
                <a:effectLst/>
              </a:rPr>
              <a:t> t-</a:t>
            </a:r>
            <a:r>
              <a:rPr lang="en-US" sz="6100" dirty="0" err="1">
                <a:effectLst/>
              </a:rPr>
              <a:t>éne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fanme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17587460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112082-57F1-5E12-B93E-D93BC0FBB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559C6-A422-863C-65AC-B4B22CEC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28216"/>
            <a:ext cx="10168128" cy="44439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Placez devant les mots suivant l’article défini et indéfini </a:t>
            </a:r>
          </a:p>
          <a:p>
            <a:pPr marL="0" indent="0">
              <a:lnSpc>
                <a:spcPct val="157000"/>
              </a:lnSpc>
              <a:spcAft>
                <a:spcPts val="1400"/>
              </a:spcAft>
              <a:buNone/>
            </a:pP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…………………../……………….. feule (feuille)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…………………../………………..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marister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(maître d’école)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…………………../………………..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maristresse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(maîtresse d’école)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…………………../………………..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estilo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(stylo)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…………………../………………..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inke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(encre, f.)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…………………../………………..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vagances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(vacances)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…………………../………………..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amassoér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(dictionnaire)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…………………../………………..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tavélieu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(tableau)</a:t>
            </a:r>
            <a:b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…………………../………………..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alièves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(élèves)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3448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B5E3884-190B-4358-97DE-2A4FE2E49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44791E-14AA-4068-BCD8-4AC42E85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Exercice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9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5A1BBA2-A93C-4F42-93BD-5D02D496F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92" y="281911"/>
            <a:ext cx="7916068" cy="4697546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381308A6-197C-4583-9A5A-1451C1370371}"/>
              </a:ext>
            </a:extLst>
          </p:cNvPr>
          <p:cNvSpPr txBox="1">
            <a:spLocks/>
          </p:cNvSpPr>
          <p:nvPr/>
        </p:nvSpPr>
        <p:spPr>
          <a:xfrm>
            <a:off x="952926" y="5157193"/>
            <a:ext cx="10515600" cy="10168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00" dirty="0"/>
              <a:t>Qui </a:t>
            </a:r>
            <a:r>
              <a:rPr lang="en-US" sz="5800" dirty="0" err="1"/>
              <a:t>qu’ch’est</a:t>
            </a:r>
            <a:r>
              <a:rPr lang="en-US" sz="5800" dirty="0"/>
              <a:t> </a:t>
            </a:r>
            <a:r>
              <a:rPr lang="en-US" sz="5800" dirty="0" err="1"/>
              <a:t>ti</a:t>
            </a:r>
            <a:r>
              <a:rPr lang="en-US" sz="5800" dirty="0"/>
              <a:t> </a:t>
            </a:r>
            <a:r>
              <a:rPr lang="en-US" sz="5800" dirty="0" err="1"/>
              <a:t>dzeur</a:t>
            </a:r>
            <a:r>
              <a:rPr lang="en-US" sz="5800" dirty="0"/>
              <a:t> </a:t>
            </a:r>
            <a:r>
              <a:rPr lang="en-US" sz="5800" dirty="0" err="1"/>
              <a:t>l’foto</a:t>
            </a:r>
            <a:r>
              <a:rPr lang="en-US" sz="5800" dirty="0"/>
              <a:t> ?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3073600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876A4-6D3D-4FBE-837E-041D92AF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Qui qu’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ch’est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ti 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dzeur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l’photo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DF8853-4C6A-48A5-8632-350485850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Lalie</a:t>
            </a:r>
            <a:r>
              <a:rPr lang="fr-FR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 </a:t>
            </a:r>
            <a:r>
              <a:rPr lang="fr-FR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Toine</a:t>
            </a:r>
            <a:r>
              <a:rPr lang="fr-FR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ravistte</a:t>
            </a:r>
            <a:r>
              <a:rPr lang="fr-FR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insanne</a:t>
            </a:r>
            <a:r>
              <a:rPr lang="fr-FR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éne</a:t>
            </a:r>
            <a:r>
              <a:rPr lang="fr-FR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</a:t>
            </a:r>
            <a:r>
              <a:rPr lang="fr-FR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d’</a:t>
            </a:r>
            <a:r>
              <a:rPr lang="fr-FR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leus</a:t>
            </a:r>
            <a:r>
              <a:rPr lang="fr-FR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gins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Lalie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: 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Qui qu’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?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Toine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: 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Elle,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Mélie.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m’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cousène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 Pi là,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Zande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min cousin.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Lalie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: 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Tin cousin, chti qu’i est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marister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?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Toine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: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Sifait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i est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marister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din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ène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titiote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école.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794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876A4-6D3D-4FBE-837E-041D92AF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Qui qu’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ch’est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ti 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dzeur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l’photo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DF8853-4C6A-48A5-8632-350485850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Lalie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: 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 fin bin. Pi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ichi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tin père ?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Toine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: 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Nan,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cha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n’est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nin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min père,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min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mononke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 Min père i est à main gauche.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Lalie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: 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Ah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wé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à coté d’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ete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mère. Pi à main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drote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d’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ete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mère,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tin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tayon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Bernard !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Toine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: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Aw</a:t>
            </a:r>
            <a:r>
              <a:rPr lang="fr-FR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é</a:t>
            </a:r>
            <a:r>
              <a:rPr lang="fr-FR" dirty="0">
                <a:latin typeface="Calibri Light" panose="020F0302020204030204" pitchFamily="34" charset="0"/>
                <a:ea typeface="Times New Roman" panose="02020603050405020304" pitchFamily="18" charset="0"/>
              </a:rPr>
              <a:t>,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pi là,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sin tiot-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fiu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 I est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estilisse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450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876A4-6D3D-4FBE-837E-041D92AF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Qui qu’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ch’est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ti 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dzeur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l’photo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DF8853-4C6A-48A5-8632-350485850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Lalie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: 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 ti in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orzin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?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Toine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: </a:t>
            </a:r>
            <a:r>
              <a:rPr lang="fr-FR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Awé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, i vient du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Viet-Nam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err="1">
                <a:latin typeface="Calibri Light" panose="020F0302020204030204" pitchFamily="34" charset="0"/>
                <a:ea typeface="Times New Roman" panose="02020603050405020304" pitchFamily="18" charset="0"/>
              </a:rPr>
              <a:t>Lal</a:t>
            </a: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: 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Mi j’a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gramint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kér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el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Viet-Nam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.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Em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file ale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ouve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là-vau.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Toine</a:t>
            </a:r>
            <a:r>
              <a:rPr lang="fr-FR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: 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Adon, li pi t’file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ch’est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des cousins pi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n’el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saitte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r>
              <a:rPr lang="fr-FR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pon</a:t>
            </a:r>
            <a:r>
              <a:rPr lang="fr-FR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 !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9129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44791E-14AA-4068-BCD8-4AC42E85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Exercice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B5E3884-190B-4358-97DE-2A4FE2E49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454674" y="2139484"/>
            <a:ext cx="7282651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212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e main de deux adultes et d’un enfant les uns sur les autres">
            <a:extLst>
              <a:ext uri="{FF2B5EF4-FFF2-40B4-BE49-F238E27FC236}">
                <a16:creationId xmlns:a16="http://schemas.microsoft.com/office/drawing/2014/main" id="{BC533578-5BA5-7201-EC1E-18E396F85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16" r="421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B1B904-A173-4AE4-B56B-74BEC8A1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FR" sz="2800"/>
              <a:t>La famille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0E03CD-4ECB-4A62-9C82-86E5907B7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1700" dirty="0"/>
              <a:t>Présentez deux membres de votre famille.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700" dirty="0"/>
              <a:t>Comment s’appellent-ils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700" dirty="0"/>
              <a:t>Quel est votre lien de parenté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700" dirty="0"/>
              <a:t>Quel âge ont-ils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700" dirty="0"/>
              <a:t>Quel est leur métier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700" dirty="0"/>
              <a:t>Où habitent-ils 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700" dirty="0"/>
              <a:t>Ont-ils des enfants ? Combien ? Quel âge ont-ils ?</a:t>
            </a:r>
          </a:p>
        </p:txBody>
      </p:sp>
    </p:spTree>
    <p:extLst>
      <p:ext uri="{BB962C8B-B14F-4D97-AF65-F5344CB8AC3E}">
        <p14:creationId xmlns:p14="http://schemas.microsoft.com/office/powerpoint/2010/main" val="41359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>
                <a:effectLst/>
              </a:rPr>
              <a:t>Min </a:t>
            </a:r>
            <a:r>
              <a:rPr lang="en-US" sz="6100" dirty="0" err="1">
                <a:effectLst/>
              </a:rPr>
              <a:t>tiot</a:t>
            </a:r>
            <a:r>
              <a:rPr lang="en-US" sz="6100" dirty="0">
                <a:effectLst/>
              </a:rPr>
              <a:t> nom </a:t>
            </a:r>
            <a:r>
              <a:rPr lang="en-US" sz="6100" dirty="0" err="1">
                <a:effectLst/>
              </a:rPr>
              <a:t>ch’es</a:t>
            </a:r>
            <a:r>
              <a:rPr lang="en-US" sz="6100" dirty="0" err="1"/>
              <a:t>t</a:t>
            </a:r>
            <a:r>
              <a:rPr lang="en-US" sz="6100" dirty="0"/>
              <a:t> </a:t>
            </a:r>
            <a:r>
              <a:rPr lang="en-US" sz="6100" dirty="0" err="1"/>
              <a:t>Gélike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325160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 err="1">
                <a:effectLst/>
              </a:rPr>
              <a:t>Achteure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ej</a:t>
            </a:r>
            <a:r>
              <a:rPr lang="en-US" sz="6100" dirty="0">
                <a:effectLst/>
              </a:rPr>
              <a:t> </a:t>
            </a:r>
            <a:r>
              <a:rPr lang="en-US" sz="6100" dirty="0" err="1">
                <a:effectLst/>
              </a:rPr>
              <a:t>reste</a:t>
            </a:r>
            <a:r>
              <a:rPr lang="en-US" sz="6100" dirty="0"/>
              <a:t> </a:t>
            </a:r>
            <a:r>
              <a:rPr lang="en-US" sz="6100" dirty="0" err="1"/>
              <a:t>Auno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116768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A276C-2E9E-4EC4-9D17-6D889831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dirty="0" err="1">
                <a:effectLst/>
              </a:rPr>
              <a:t>J’en</a:t>
            </a:r>
            <a:r>
              <a:rPr lang="en-US" sz="6100" dirty="0" err="1"/>
              <a:t>e</a:t>
            </a:r>
            <a:r>
              <a:rPr lang="en-US" sz="6100" dirty="0"/>
              <a:t> </a:t>
            </a:r>
            <a:r>
              <a:rPr lang="en-US" sz="6100" dirty="0" err="1"/>
              <a:t>vous</a:t>
            </a:r>
            <a:r>
              <a:rPr lang="en-US" sz="6100" dirty="0"/>
              <a:t> </a:t>
            </a:r>
            <a:r>
              <a:rPr lang="en-US" sz="6100" dirty="0" err="1"/>
              <a:t>acoute</a:t>
            </a:r>
            <a:r>
              <a:rPr lang="en-US" sz="6100" dirty="0"/>
              <a:t> </a:t>
            </a:r>
            <a:r>
              <a:rPr lang="en-US" sz="6100" dirty="0" err="1"/>
              <a:t>pon</a:t>
            </a:r>
            <a:endParaRPr lang="en-US" sz="6100" dirty="0"/>
          </a:p>
        </p:txBody>
      </p:sp>
    </p:spTree>
    <p:extLst>
      <p:ext uri="{BB962C8B-B14F-4D97-AF65-F5344CB8AC3E}">
        <p14:creationId xmlns:p14="http://schemas.microsoft.com/office/powerpoint/2010/main" val="206909894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1305</Words>
  <Application>Microsoft Macintosh PowerPoint</Application>
  <PresentationFormat>Grand écran</PresentationFormat>
  <Paragraphs>323</Paragraphs>
  <Slides>67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5" baseType="lpstr">
      <vt:lpstr>Arial</vt:lpstr>
      <vt:lpstr>Arial, Helvetica, sans-serif</vt:lpstr>
      <vt:lpstr>Avenir Next LT Pro</vt:lpstr>
      <vt:lpstr>Calibri</vt:lpstr>
      <vt:lpstr>Calibri Light</vt:lpstr>
      <vt:lpstr>Neue Haas Grotesk Text Pro</vt:lpstr>
      <vt:lpstr>Times New Roman</vt:lpstr>
      <vt:lpstr>AccentBoxVTI</vt:lpstr>
      <vt:lpstr>Cours de picard débutant</vt:lpstr>
      <vt:lpstr>Ercordage</vt:lpstr>
      <vt:lpstr>Ej su fin bénache ed vous vir</vt:lpstr>
      <vt:lpstr>Ch’est ti là ? Cha va ti ?</vt:lpstr>
      <vt:lpstr>J’eme lonme</vt:lpstr>
      <vt:lpstr>Ej su t-éne fanme</vt:lpstr>
      <vt:lpstr>Min tiot nom ch’est Gélike</vt:lpstr>
      <vt:lpstr>Achteure ej reste Auno</vt:lpstr>
      <vt:lpstr>J’ene vous acoute pon</vt:lpstr>
      <vt:lpstr>J’o vnu au monde à Valinchènes</vt:lpstr>
      <vt:lpstr>Os ètes toudis cérusien</vt:lpstr>
      <vt:lpstr>Os allons nous perzinter</vt:lpstr>
      <vt:lpstr>Traduire en picard</vt:lpstr>
      <vt:lpstr>Comment allez-vous mes amis ?</vt:lpstr>
      <vt:lpstr>Kmint qu’cha va mes gins ?</vt:lpstr>
      <vt:lpstr>Je suis un homme</vt:lpstr>
      <vt:lpstr>Ej su t-in honme</vt:lpstr>
      <vt:lpstr>Je suis boulanger</vt:lpstr>
      <vt:lpstr>Ej su boulinger</vt:lpstr>
      <vt:lpstr>J’habite à Beaucamp</vt:lpstr>
      <vt:lpstr>Ej reste à Biaucamp</vt:lpstr>
      <vt:lpstr>Quel est ton prénom ?</vt:lpstr>
      <vt:lpstr>Quo qu’ch’est tin tiot nom ?</vt:lpstr>
      <vt:lpstr>Où habites-tu ?</vt:lpstr>
      <vt:lpstr>Dù qu’ch’est qu’te restes ?</vt:lpstr>
      <vt:lpstr>Je suis très content de te voir</vt:lpstr>
      <vt:lpstr>Ej su fin contint d’ete vir</vt:lpstr>
      <vt:lpstr>Où es-tu né ?</vt:lpstr>
      <vt:lpstr>Dù qu’ch’est qu’t’os vnu au monde ?</vt:lpstr>
      <vt:lpstr>Nous allons nous présenter</vt:lpstr>
      <vt:lpstr>Os allons nous perzinter</vt:lpstr>
      <vt:lpstr>Tu es dentiste</vt:lpstr>
      <vt:lpstr>T’es dintisse</vt:lpstr>
      <vt:lpstr>Maintenant, à ton voisin</vt:lpstr>
      <vt:lpstr>Achteure à tin visin</vt:lpstr>
      <vt:lpstr>Grammaire </vt:lpstr>
      <vt:lpstr>Conjugaison du présent de l’indicatif</vt:lpstr>
      <vt:lpstr>La conjugaison au présent de l’indicatif</vt:lpstr>
      <vt:lpstr>La conjugaison au présent de l’indicatif</vt:lpstr>
      <vt:lpstr>La conjugaison au présent de l’indicatif</vt:lpstr>
      <vt:lpstr>La conjugaison au présent de l’indicatif</vt:lpstr>
      <vt:lpstr>Le sujet des verbes à la 3e personne</vt:lpstr>
      <vt:lpstr>Le sujet des verbes à la 3e personne</vt:lpstr>
      <vt:lpstr>Exercice</vt:lpstr>
      <vt:lpstr>Conjuguez</vt:lpstr>
      <vt:lpstr>Les adjectifs possessif</vt:lpstr>
      <vt:lpstr>Les adjectifs possessifs</vt:lpstr>
      <vt:lpstr>En picard</vt:lpstr>
      <vt:lpstr>Les adjectifs possessif</vt:lpstr>
      <vt:lpstr>Les adjectifs possessifs</vt:lpstr>
      <vt:lpstr>Les adjectifs possessifs</vt:lpstr>
      <vt:lpstr>Les adjectifs possessifs</vt:lpstr>
      <vt:lpstr>Les adjectifs possessifs</vt:lpstr>
      <vt:lpstr>Les adjectifs possessifs</vt:lpstr>
      <vt:lpstr>Exercice</vt:lpstr>
      <vt:lpstr>Les articles de base</vt:lpstr>
      <vt:lpstr>Les articles indéfinis</vt:lpstr>
      <vt:lpstr>Les articles définis</vt:lpstr>
      <vt:lpstr>Remarques</vt:lpstr>
      <vt:lpstr>Exercice</vt:lpstr>
      <vt:lpstr>Exercice</vt:lpstr>
      <vt:lpstr>Présentation PowerPoint</vt:lpstr>
      <vt:lpstr>Qui qu’ch’est ti dzeur l’photo ?</vt:lpstr>
      <vt:lpstr>Qui qu’ch’est ti dzeur l’photo ?</vt:lpstr>
      <vt:lpstr>Qui qu’ch’est ti dzeur l’photo ?</vt:lpstr>
      <vt:lpstr>Exercice</vt:lpstr>
      <vt:lpstr>La famille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picard débutant</dc:title>
  <dc:creator>Olivier ENGELAERE</dc:creator>
  <cp:lastModifiedBy>Olivier ENGELAERE</cp:lastModifiedBy>
  <cp:revision>8</cp:revision>
  <cp:lastPrinted>2021-10-05T15:51:03Z</cp:lastPrinted>
  <dcterms:created xsi:type="dcterms:W3CDTF">2021-09-07T13:00:16Z</dcterms:created>
  <dcterms:modified xsi:type="dcterms:W3CDTF">2025-02-27T08:37:50Z</dcterms:modified>
</cp:coreProperties>
</file>