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78" r:id="rId3"/>
    <p:sldId id="379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402" r:id="rId12"/>
    <p:sldId id="403" r:id="rId13"/>
    <p:sldId id="404" r:id="rId14"/>
    <p:sldId id="390" r:id="rId15"/>
    <p:sldId id="391" r:id="rId16"/>
    <p:sldId id="409" r:id="rId17"/>
    <p:sldId id="380" r:id="rId18"/>
    <p:sldId id="408" r:id="rId19"/>
    <p:sldId id="381" r:id="rId20"/>
    <p:sldId id="406" r:id="rId21"/>
    <p:sldId id="382" r:id="rId22"/>
    <p:sldId id="407" r:id="rId23"/>
    <p:sldId id="383" r:id="rId24"/>
    <p:sldId id="430" r:id="rId25"/>
    <p:sldId id="384" r:id="rId26"/>
    <p:sldId id="405" r:id="rId27"/>
    <p:sldId id="385" r:id="rId28"/>
    <p:sldId id="410" r:id="rId29"/>
    <p:sldId id="386" r:id="rId30"/>
    <p:sldId id="411" r:id="rId31"/>
    <p:sldId id="412" r:id="rId32"/>
    <p:sldId id="387" r:id="rId33"/>
    <p:sldId id="388" r:id="rId34"/>
    <p:sldId id="413" r:id="rId35"/>
    <p:sldId id="416" r:id="rId36"/>
    <p:sldId id="417" r:id="rId37"/>
    <p:sldId id="418" r:id="rId38"/>
    <p:sldId id="419" r:id="rId39"/>
    <p:sldId id="414" r:id="rId40"/>
    <p:sldId id="415" r:id="rId41"/>
    <p:sldId id="389" r:id="rId42"/>
    <p:sldId id="273" r:id="rId43"/>
    <p:sldId id="274" r:id="rId44"/>
    <p:sldId id="374" r:id="rId45"/>
    <p:sldId id="375" r:id="rId46"/>
    <p:sldId id="376" r:id="rId47"/>
    <p:sldId id="377" r:id="rId48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53B37-DA91-C943-B40A-1E0280F9C14E}" v="25" dt="2025-02-06T08:15:56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337"/>
  </p:normalViewPr>
  <p:slideViewPr>
    <p:cSldViewPr snapToGrid="0">
      <p:cViewPr varScale="1">
        <p:scale>
          <a:sx n="94" d="100"/>
          <a:sy n="94" d="100"/>
        </p:scale>
        <p:origin x="512" y="2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ENGELAERE" userId="3c1a666d-58ae-4cd9-a6a1-aca886877998" providerId="ADAL" clId="{74E53B37-DA91-C943-B40A-1E0280F9C14E}"/>
    <pc:docChg chg="undo custSel addSld delSld modSld">
      <pc:chgData name="Olivier ENGELAERE" userId="3c1a666d-58ae-4cd9-a6a1-aca886877998" providerId="ADAL" clId="{74E53B37-DA91-C943-B40A-1E0280F9C14E}" dt="2025-02-06T08:18:23.629" v="206" actId="2696"/>
      <pc:docMkLst>
        <pc:docMk/>
      </pc:docMkLst>
      <pc:sldChg chg="modSp">
        <pc:chgData name="Olivier ENGELAERE" userId="3c1a666d-58ae-4cd9-a6a1-aca886877998" providerId="ADAL" clId="{74E53B37-DA91-C943-B40A-1E0280F9C14E}" dt="2025-02-06T08:05:56.549" v="23" actId="20577"/>
        <pc:sldMkLst>
          <pc:docMk/>
          <pc:sldMk cId="2091999331" sldId="256"/>
        </pc:sldMkLst>
        <pc:spChg chg="mod">
          <ac:chgData name="Olivier ENGELAERE" userId="3c1a666d-58ae-4cd9-a6a1-aca886877998" providerId="ADAL" clId="{74E53B37-DA91-C943-B40A-1E0280F9C14E}" dt="2025-02-06T08:05:56.549" v="23" actId="20577"/>
          <ac:spMkLst>
            <pc:docMk/>
            <pc:sldMk cId="2091999331" sldId="256"/>
            <ac:spMk id="3" creationId="{205434F1-4F31-4824-BC65-9AD27BBB76E4}"/>
          </ac:spMkLst>
        </pc:spChg>
      </pc:sldChg>
      <pc:sldChg chg="modSp mod">
        <pc:chgData name="Olivier ENGELAERE" userId="3c1a666d-58ae-4cd9-a6a1-aca886877998" providerId="ADAL" clId="{74E53B37-DA91-C943-B40A-1E0280F9C14E}" dt="2025-02-06T08:10:30.311" v="38" actId="20577"/>
        <pc:sldMkLst>
          <pc:docMk/>
          <pc:sldMk cId="849779442" sldId="273"/>
        </pc:sldMkLst>
        <pc:spChg chg="mod">
          <ac:chgData name="Olivier ENGELAERE" userId="3c1a666d-58ae-4cd9-a6a1-aca886877998" providerId="ADAL" clId="{74E53B37-DA91-C943-B40A-1E0280F9C14E}" dt="2025-02-06T08:10:22.245" v="33" actId="20577"/>
          <ac:spMkLst>
            <pc:docMk/>
            <pc:sldMk cId="849779442" sldId="273"/>
            <ac:spMk id="2" creationId="{08F876A4-6D3D-4FBE-837E-041D92AFD0A0}"/>
          </ac:spMkLst>
        </pc:spChg>
        <pc:spChg chg="mod">
          <ac:chgData name="Olivier ENGELAERE" userId="3c1a666d-58ae-4cd9-a6a1-aca886877998" providerId="ADAL" clId="{74E53B37-DA91-C943-B40A-1E0280F9C14E}" dt="2025-02-06T08:10:30.311" v="38" actId="20577"/>
          <ac:spMkLst>
            <pc:docMk/>
            <pc:sldMk cId="849779442" sldId="273"/>
            <ac:spMk id="3" creationId="{5CDF8853-4C6A-48A5-8632-350485850316}"/>
          </ac:spMkLst>
        </pc:spChg>
      </pc:sldChg>
      <pc:sldChg chg="modSp mod">
        <pc:chgData name="Olivier ENGELAERE" userId="3c1a666d-58ae-4cd9-a6a1-aca886877998" providerId="ADAL" clId="{74E53B37-DA91-C943-B40A-1E0280F9C14E}" dt="2025-02-06T08:11:13.753" v="42" actId="20577"/>
        <pc:sldMkLst>
          <pc:docMk/>
          <pc:sldMk cId="1245912987" sldId="375"/>
        </pc:sldMkLst>
        <pc:spChg chg="mod">
          <ac:chgData name="Olivier ENGELAERE" userId="3c1a666d-58ae-4cd9-a6a1-aca886877998" providerId="ADAL" clId="{74E53B37-DA91-C943-B40A-1E0280F9C14E}" dt="2025-02-06T08:11:13.753" v="42" actId="20577"/>
          <ac:spMkLst>
            <pc:docMk/>
            <pc:sldMk cId="1245912987" sldId="375"/>
            <ac:spMk id="3" creationId="{5CDF8853-4C6A-48A5-8632-350485850316}"/>
          </ac:spMkLst>
        </pc:spChg>
      </pc:sldChg>
      <pc:sldChg chg="modSp mod">
        <pc:chgData name="Olivier ENGELAERE" userId="3c1a666d-58ae-4cd9-a6a1-aca886877998" providerId="ADAL" clId="{74E53B37-DA91-C943-B40A-1E0280F9C14E}" dt="2025-02-06T08:07:25.549" v="29" actId="20577"/>
        <pc:sldMkLst>
          <pc:docMk/>
          <pc:sldMk cId="2008598926" sldId="388"/>
        </pc:sldMkLst>
        <pc:spChg chg="mod">
          <ac:chgData name="Olivier ENGELAERE" userId="3c1a666d-58ae-4cd9-a6a1-aca886877998" providerId="ADAL" clId="{74E53B37-DA91-C943-B40A-1E0280F9C14E}" dt="2025-02-06T08:07:25.549" v="29" actId="20577"/>
          <ac:spMkLst>
            <pc:docMk/>
            <pc:sldMk cId="2008598926" sldId="388"/>
            <ac:spMk id="2" creationId="{DD2A276C-2E9E-4EC4-9D17-6D889831254C}"/>
          </ac:spMkLst>
        </pc:spChg>
      </pc:sldChg>
      <pc:sldChg chg="modSp mod">
        <pc:chgData name="Olivier ENGELAERE" userId="3c1a666d-58ae-4cd9-a6a1-aca886877998" providerId="ADAL" clId="{74E53B37-DA91-C943-B40A-1E0280F9C14E}" dt="2025-02-06T08:06:32.195" v="24" actId="20577"/>
        <pc:sldMkLst>
          <pc:docMk/>
          <pc:sldMk cId="3830320089" sldId="412"/>
        </pc:sldMkLst>
        <pc:spChg chg="mod">
          <ac:chgData name="Olivier ENGELAERE" userId="3c1a666d-58ae-4cd9-a6a1-aca886877998" providerId="ADAL" clId="{74E53B37-DA91-C943-B40A-1E0280F9C14E}" dt="2025-02-06T08:06:32.195" v="24" actId="20577"/>
          <ac:spMkLst>
            <pc:docMk/>
            <pc:sldMk cId="3830320089" sldId="412"/>
            <ac:spMk id="2" creationId="{DD2A276C-2E9E-4EC4-9D17-6D889831254C}"/>
          </ac:spMkLst>
        </pc:spChg>
      </pc:sldChg>
      <pc:sldChg chg="add del">
        <pc:chgData name="Olivier ENGELAERE" userId="3c1a666d-58ae-4cd9-a6a1-aca886877998" providerId="ADAL" clId="{74E53B37-DA91-C943-B40A-1E0280F9C14E}" dt="2025-02-06T08:16:07.357" v="44" actId="2696"/>
        <pc:sldMkLst>
          <pc:docMk/>
          <pc:sldMk cId="3782963923" sldId="431"/>
        </pc:sldMkLst>
      </pc:sldChg>
      <pc:sldChg chg="modSp add del mod">
        <pc:chgData name="Olivier ENGELAERE" userId="3c1a666d-58ae-4cd9-a6a1-aca886877998" providerId="ADAL" clId="{74E53B37-DA91-C943-B40A-1E0280F9C14E}" dt="2025-02-06T08:18:21.156" v="203" actId="2696"/>
        <pc:sldMkLst>
          <pc:docMk/>
          <pc:sldMk cId="2860562981" sldId="432"/>
        </pc:sldMkLst>
        <pc:spChg chg="mod">
          <ac:chgData name="Olivier ENGELAERE" userId="3c1a666d-58ae-4cd9-a6a1-aca886877998" providerId="ADAL" clId="{74E53B37-DA91-C943-B40A-1E0280F9C14E}" dt="2025-02-06T08:17:36.870" v="202" actId="20577"/>
          <ac:spMkLst>
            <pc:docMk/>
            <pc:sldMk cId="2860562981" sldId="432"/>
            <ac:spMk id="3" creationId="{34C3DCA5-69F8-D1E1-7A14-46A8541976ED}"/>
          </ac:spMkLst>
        </pc:spChg>
      </pc:sldChg>
      <pc:sldChg chg="add del">
        <pc:chgData name="Olivier ENGELAERE" userId="3c1a666d-58ae-4cd9-a6a1-aca886877998" providerId="ADAL" clId="{74E53B37-DA91-C943-B40A-1E0280F9C14E}" dt="2025-02-06T08:18:21.669" v="204" actId="2696"/>
        <pc:sldMkLst>
          <pc:docMk/>
          <pc:sldMk cId="958793092" sldId="433"/>
        </pc:sldMkLst>
      </pc:sldChg>
      <pc:sldChg chg="add del">
        <pc:chgData name="Olivier ENGELAERE" userId="3c1a666d-58ae-4cd9-a6a1-aca886877998" providerId="ADAL" clId="{74E53B37-DA91-C943-B40A-1E0280F9C14E}" dt="2025-02-06T08:18:22.867" v="205" actId="2696"/>
        <pc:sldMkLst>
          <pc:docMk/>
          <pc:sldMk cId="1168073635" sldId="434"/>
        </pc:sldMkLst>
      </pc:sldChg>
      <pc:sldChg chg="add del">
        <pc:chgData name="Olivier ENGELAERE" userId="3c1a666d-58ae-4cd9-a6a1-aca886877998" providerId="ADAL" clId="{74E53B37-DA91-C943-B40A-1E0280F9C14E}" dt="2025-02-06T08:18:23.629" v="206" actId="2696"/>
        <pc:sldMkLst>
          <pc:docMk/>
          <pc:sldMk cId="2957540082" sldId="435"/>
        </pc:sldMkLst>
      </pc:sldChg>
    </pc:docChg>
  </pc:docChgLst>
  <pc:docChgLst>
    <pc:chgData name="Olivier ENGELAERE" userId="3c1a666d-58ae-4cd9-a6a1-aca886877998" providerId="ADAL" clId="{11CFCBED-11DA-6C43-AD7D-EEACC57AE266}"/>
    <pc:docChg chg="modSld">
      <pc:chgData name="Olivier ENGELAERE" userId="3c1a666d-58ae-4cd9-a6a1-aca886877998" providerId="ADAL" clId="{11CFCBED-11DA-6C43-AD7D-EEACC57AE266}" dt="2024-04-15T16:55:52.698" v="0" actId="20577"/>
      <pc:docMkLst>
        <pc:docMk/>
      </pc:docMkLst>
      <pc:sldChg chg="modSp">
        <pc:chgData name="Olivier ENGELAERE" userId="3c1a666d-58ae-4cd9-a6a1-aca886877998" providerId="ADAL" clId="{11CFCBED-11DA-6C43-AD7D-EEACC57AE266}" dt="2024-04-15T16:55:52.698" v="0" actId="20577"/>
        <pc:sldMkLst>
          <pc:docMk/>
          <pc:sldMk cId="2091999331" sldId="256"/>
        </pc:sldMkLst>
      </pc:sldChg>
    </pc:docChg>
  </pc:docChgLst>
  <pc:docChgLst>
    <pc:chgData name="Olivier ENGELAERE" userId="3c1a666d-58ae-4cd9-a6a1-aca886877998" providerId="ADAL" clId="{B72E788C-1632-BB40-8DA2-D2ED57C88594}"/>
    <pc:docChg chg="custSel delSld modSld">
      <pc:chgData name="Olivier ENGELAERE" userId="3c1a666d-58ae-4cd9-a6a1-aca886877998" providerId="ADAL" clId="{B72E788C-1632-BB40-8DA2-D2ED57C88594}" dt="2024-11-07T09:30:06.520" v="36" actId="2696"/>
      <pc:docMkLst>
        <pc:docMk/>
      </pc:docMkLst>
      <pc:sldChg chg="modSp">
        <pc:chgData name="Olivier ENGELAERE" userId="3c1a666d-58ae-4cd9-a6a1-aca886877998" providerId="ADAL" clId="{B72E788C-1632-BB40-8DA2-D2ED57C88594}" dt="2024-10-24T11:16:22.048" v="15" actId="20577"/>
        <pc:sldMkLst>
          <pc:docMk/>
          <pc:sldMk cId="2091999331" sldId="256"/>
        </pc:sldMkLst>
      </pc:sldChg>
      <pc:sldChg chg="del">
        <pc:chgData name="Olivier ENGELAERE" userId="3c1a666d-58ae-4cd9-a6a1-aca886877998" providerId="ADAL" clId="{B72E788C-1632-BB40-8DA2-D2ED57C88594}" dt="2024-11-07T09:30:06.520" v="36" actId="2696"/>
        <pc:sldMkLst>
          <pc:docMk/>
          <pc:sldMk cId="3395859332" sldId="269"/>
        </pc:sldMkLst>
      </pc:sldChg>
      <pc:sldChg chg="modSp mod">
        <pc:chgData name="Olivier ENGELAERE" userId="3c1a666d-58ae-4cd9-a6a1-aca886877998" providerId="ADAL" clId="{B72E788C-1632-BB40-8DA2-D2ED57C88594}" dt="2024-10-24T11:17:49.006" v="18" actId="20577"/>
        <pc:sldMkLst>
          <pc:docMk/>
          <pc:sldMk cId="2690945018" sldId="274"/>
        </pc:sldMkLst>
      </pc:sldChg>
      <pc:sldChg chg="del">
        <pc:chgData name="Olivier ENGELAERE" userId="3c1a666d-58ae-4cd9-a6a1-aca886877998" providerId="ADAL" clId="{B72E788C-1632-BB40-8DA2-D2ED57C88594}" dt="2024-11-07T09:30:04.732" v="35" actId="2696"/>
        <pc:sldMkLst>
          <pc:docMk/>
          <pc:sldMk cId="405750278" sldId="280"/>
        </pc:sldMkLst>
      </pc:sldChg>
      <pc:sldChg chg="modSp mod">
        <pc:chgData name="Olivier ENGELAERE" userId="3c1a666d-58ae-4cd9-a6a1-aca886877998" providerId="ADAL" clId="{B72E788C-1632-BB40-8DA2-D2ED57C88594}" dt="2024-10-24T11:18:15.012" v="29" actId="20577"/>
        <pc:sldMkLst>
          <pc:docMk/>
          <pc:sldMk cId="1245912987" sldId="375"/>
        </pc:sldMkLst>
      </pc:sldChg>
      <pc:sldChg chg="modSp mod">
        <pc:chgData name="Olivier ENGELAERE" userId="3c1a666d-58ae-4cd9-a6a1-aca886877998" providerId="ADAL" clId="{B72E788C-1632-BB40-8DA2-D2ED57C88594}" dt="2024-10-24T11:18:33.812" v="34" actId="20577"/>
        <pc:sldMkLst>
          <pc:docMk/>
          <pc:sldMk cId="1299960067" sldId="376"/>
        </pc:sldMkLst>
      </pc:sldChg>
      <pc:sldChg chg="modSp mod">
        <pc:chgData name="Olivier ENGELAERE" userId="3c1a666d-58ae-4cd9-a6a1-aca886877998" providerId="ADAL" clId="{B72E788C-1632-BB40-8DA2-D2ED57C88594}" dt="2024-10-24T11:16:38.853" v="16" actId="20577"/>
        <pc:sldMkLst>
          <pc:docMk/>
          <pc:sldMk cId="365317968" sldId="398"/>
        </pc:sldMkLst>
      </pc:sldChg>
      <pc:sldChg chg="modSp mod">
        <pc:chgData name="Olivier ENGELAERE" userId="3c1a666d-58ae-4cd9-a6a1-aca886877998" providerId="ADAL" clId="{B72E788C-1632-BB40-8DA2-D2ED57C88594}" dt="2024-10-24T11:16:59.489" v="17" actId="20577"/>
        <pc:sldMkLst>
          <pc:docMk/>
          <pc:sldMk cId="3077791971" sldId="40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52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7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2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3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1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7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0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20531C6-78EB-4C0F-AD9D-C9608B1E79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35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5CB9FE2-F317-4F1C-8DD1-7825C4350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800" dirty="0"/>
              <a:t>Cours </a:t>
            </a:r>
            <a:r>
              <a:rPr lang="fr-FR" sz="4800"/>
              <a:t>de picard </a:t>
            </a:r>
            <a:r>
              <a:rPr lang="fr-FR" sz="4800" dirty="0"/>
              <a:t>débutant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5434F1-4F31-4824-BC65-9AD27BBB7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fr-FR" sz="2000" dirty="0"/>
              <a:t>Ch’6 </a:t>
            </a:r>
            <a:r>
              <a:rPr lang="fr-FR" sz="2000" dirty="0" err="1"/>
              <a:t>ed</a:t>
            </a:r>
            <a:r>
              <a:rPr lang="fr-FR" sz="2000" dirty="0"/>
              <a:t> </a:t>
            </a:r>
            <a:r>
              <a:rPr lang="fr-FR" sz="2000" dirty="0" err="1"/>
              <a:t>févérier</a:t>
            </a:r>
            <a:r>
              <a:rPr lang="fr-FR" sz="2000" dirty="0"/>
              <a:t> 2025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199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Ej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m’in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vais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Arro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1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A </a:t>
            </a:r>
            <a:r>
              <a:rPr lang="en-US" sz="6100" dirty="0" err="1">
                <a:effectLst/>
              </a:rPr>
              <a:t>ch’prochain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caup</a:t>
            </a:r>
            <a:r>
              <a:rPr lang="en-US" sz="6100" dirty="0">
                <a:effectLst/>
              </a:rPr>
              <a:t> !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67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Kmint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qu’i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va</a:t>
            </a:r>
            <a:r>
              <a:rPr lang="en-US" sz="6100" dirty="0">
                <a:effectLst/>
              </a:rPr>
              <a:t> ?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445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Adé</a:t>
            </a:r>
            <a:r>
              <a:rPr lang="en-US" sz="6100" dirty="0">
                <a:effectLst/>
              </a:rPr>
              <a:t>, pi à </a:t>
            </a:r>
            <a:r>
              <a:rPr lang="en-US" sz="6100" dirty="0" err="1">
                <a:effectLst/>
              </a:rPr>
              <a:t>s’ervir</a:t>
            </a:r>
            <a:r>
              <a:rPr lang="en-US" sz="6100" dirty="0">
                <a:effectLst/>
              </a:rPr>
              <a:t> !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64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 descr="Une image contenant texte, signe, clipart&#10;&#10;Description générée automatiquement">
            <a:extLst>
              <a:ext uri="{FF2B5EF4-FFF2-40B4-BE49-F238E27FC236}">
                <a16:creationId xmlns:a16="http://schemas.microsoft.com/office/drawing/2014/main" id="{F8BE8D97-F874-4B53-A284-CD2D830F06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93" b="264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49B67F-5FFF-4E36-A512-EEB728601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</a:rPr>
              <a:t>Traduire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en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chti-picard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135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Bon courage à </a:t>
            </a:r>
            <a:r>
              <a:rPr lang="en-US" sz="6100" dirty="0" err="1">
                <a:effectLst/>
              </a:rPr>
              <a:t>toi</a:t>
            </a:r>
            <a:r>
              <a:rPr lang="en-US" sz="6100" dirty="0">
                <a:effectLst/>
              </a:rPr>
              <a:t>. A </a:t>
            </a:r>
            <a:r>
              <a:rPr lang="en-US" sz="6100" dirty="0" err="1">
                <a:effectLst/>
              </a:rPr>
              <a:t>bientôt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1794873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Bon </a:t>
            </a:r>
            <a:r>
              <a:rPr lang="en-US" sz="6100" dirty="0" err="1">
                <a:effectLst/>
              </a:rPr>
              <a:t>courache</a:t>
            </a:r>
            <a:r>
              <a:rPr lang="en-US" sz="6100" dirty="0">
                <a:effectLst/>
              </a:rPr>
              <a:t> à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. A </a:t>
            </a:r>
            <a:r>
              <a:rPr lang="en-US" sz="6100" dirty="0" err="1"/>
              <a:t>tourade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3686802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2634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Non, </a:t>
            </a:r>
            <a:r>
              <a:rPr lang="en-US" sz="6800" dirty="0" err="1">
                <a:effectLst/>
              </a:rPr>
              <a:t>ça</a:t>
            </a:r>
            <a:r>
              <a:rPr lang="en-US" sz="6800" dirty="0">
                <a:effectLst/>
              </a:rPr>
              <a:t> ne </a:t>
            </a:r>
            <a:r>
              <a:rPr lang="en-US" sz="6800" dirty="0" err="1">
                <a:effectLst/>
              </a:rPr>
              <a:t>va</a:t>
            </a:r>
            <a:r>
              <a:rPr lang="en-US" sz="6800" dirty="0">
                <a:effectLst/>
              </a:rPr>
              <a:t> pas fort.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780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2634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Bé</a:t>
            </a:r>
            <a:r>
              <a:rPr lang="en-US" sz="6800" dirty="0">
                <a:effectLst/>
              </a:rPr>
              <a:t> nan </a:t>
            </a:r>
            <a:r>
              <a:rPr lang="en-US" sz="6800" dirty="0" err="1">
                <a:effectLst/>
              </a:rPr>
              <a:t>nan</a:t>
            </a:r>
            <a:r>
              <a:rPr lang="en-US" sz="6800" dirty="0">
                <a:effectLst/>
              </a:rPr>
              <a:t>, cha </a:t>
            </a:r>
            <a:r>
              <a:rPr lang="en-US" sz="6800" dirty="0" err="1">
                <a:effectLst/>
              </a:rPr>
              <a:t>n’va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pon</a:t>
            </a:r>
            <a:r>
              <a:rPr lang="en-US" sz="6800" dirty="0">
                <a:effectLst/>
              </a:rPr>
              <a:t> fort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6988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Je </a:t>
            </a:r>
            <a:r>
              <a:rPr lang="en-US" sz="6800" dirty="0" err="1">
                <a:effectLst/>
              </a:rPr>
              <a:t>vais</a:t>
            </a:r>
            <a:r>
              <a:rPr lang="en-US" sz="6800" dirty="0">
                <a:effectLst/>
              </a:rPr>
              <a:t> à </a:t>
            </a:r>
            <a:r>
              <a:rPr lang="en-US" sz="6800" dirty="0" err="1">
                <a:effectLst/>
              </a:rPr>
              <a:t>Hasnon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280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A36A558-3862-47EB-8BDF-C289C9699A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56" b="95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B3F6E72-27E5-48A5-99C8-33787000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 err="1"/>
              <a:t>Ercordage</a:t>
            </a:r>
            <a:endParaRPr lang="en-US" sz="6600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EED2CC-8079-42CE-8CC8-70DA384C0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b="1"/>
              <a:t>Traduisez en français</a:t>
            </a:r>
          </a:p>
        </p:txBody>
      </p:sp>
    </p:spTree>
    <p:extLst>
      <p:ext uri="{BB962C8B-B14F-4D97-AF65-F5344CB8AC3E}">
        <p14:creationId xmlns:p14="http://schemas.microsoft.com/office/powerpoint/2010/main" val="1301601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Ej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m’in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vais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Hasnon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791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Où</a:t>
            </a:r>
            <a:r>
              <a:rPr lang="en-US" sz="6800" dirty="0">
                <a:effectLst/>
              </a:rPr>
              <a:t> vas-</a:t>
            </a:r>
            <a:r>
              <a:rPr lang="en-US" sz="6800" dirty="0" err="1">
                <a:effectLst/>
              </a:rPr>
              <a:t>tu</a:t>
            </a:r>
            <a:r>
              <a:rPr lang="en-US" sz="6800" dirty="0">
                <a:effectLst/>
              </a:rPr>
              <a:t> ?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044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Dù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qu’te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t’in</a:t>
            </a:r>
            <a:r>
              <a:rPr lang="en-US" sz="6800" dirty="0">
                <a:effectLst/>
              </a:rPr>
              <a:t> vas ?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3549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Salut. Comment vas-</a:t>
            </a:r>
            <a:r>
              <a:rPr lang="en-US" sz="6800" dirty="0" err="1">
                <a:effectLst/>
              </a:rPr>
              <a:t>tu</a:t>
            </a:r>
            <a:r>
              <a:rPr lang="en-US" sz="6800" dirty="0">
                <a:effectLst/>
              </a:rPr>
              <a:t> ?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934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Ch’est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là</a:t>
            </a:r>
            <a:r>
              <a:rPr lang="en-US" sz="6100" dirty="0">
                <a:effectLst/>
              </a:rPr>
              <a:t> ? Cha </a:t>
            </a:r>
            <a:r>
              <a:rPr lang="en-US" sz="6100" dirty="0" err="1">
                <a:effectLst/>
              </a:rPr>
              <a:t>va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 ?</a:t>
            </a:r>
            <a:endParaRPr lang="en-US" sz="6100" dirty="0"/>
          </a:p>
        </p:txBody>
      </p:sp>
    </p:spTree>
    <p:extLst>
      <p:ext uri="{BB962C8B-B14F-4D97-AF65-F5344CB8AC3E}">
        <p14:creationId xmlns:p14="http://schemas.microsoft.com/office/powerpoint/2010/main" val="2215712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C’est</a:t>
            </a:r>
            <a:r>
              <a:rPr lang="en-US" sz="6800" dirty="0">
                <a:effectLst/>
              </a:rPr>
              <a:t> pas de chance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Ch’est</a:t>
            </a:r>
            <a:r>
              <a:rPr lang="en-US" sz="6800" dirty="0">
                <a:effectLst/>
              </a:rPr>
              <a:t> bin à </a:t>
            </a:r>
            <a:r>
              <a:rPr lang="en-US" sz="6800" dirty="0" err="1">
                <a:effectLst/>
              </a:rPr>
              <a:t>tomber</a:t>
            </a:r>
            <a:r>
              <a:rPr lang="en-US" sz="6800" dirty="0">
                <a:effectLst/>
              </a:rPr>
              <a:t>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943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On se </a:t>
            </a:r>
            <a:r>
              <a:rPr lang="en-US" sz="6800" dirty="0" err="1">
                <a:effectLst/>
              </a:rPr>
              <a:t>reverra</a:t>
            </a:r>
            <a:r>
              <a:rPr lang="en-US" sz="6800" dirty="0">
                <a:effectLst/>
              </a:rPr>
              <a:t> à Valenciennes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7327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À </a:t>
            </a:r>
            <a:r>
              <a:rPr lang="en-US" sz="6800" dirty="0" err="1">
                <a:effectLst/>
              </a:rPr>
              <a:t>s’ervir</a:t>
            </a:r>
            <a:r>
              <a:rPr lang="en-US" sz="6800" dirty="0">
                <a:effectLst/>
              </a:rPr>
              <a:t> à </a:t>
            </a:r>
            <a:r>
              <a:rPr lang="en-US" sz="6800" dirty="0" err="1">
                <a:effectLst/>
              </a:rPr>
              <a:t>Valinchènes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942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Quel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malheur</a:t>
            </a:r>
            <a:r>
              <a:rPr lang="en-US" sz="6800" dirty="0">
                <a:effectLst/>
              </a:rPr>
              <a:t>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82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Bé</a:t>
            </a:r>
            <a:r>
              <a:rPr lang="en-US" sz="6100" dirty="0">
                <a:effectLst/>
              </a:rPr>
              <a:t> nan </a:t>
            </a:r>
            <a:r>
              <a:rPr lang="en-US" sz="6100" dirty="0" err="1">
                <a:effectLst/>
              </a:rPr>
              <a:t>nan</a:t>
            </a:r>
            <a:r>
              <a:rPr lang="en-US" sz="6100" dirty="0">
                <a:effectLst/>
              </a:rPr>
              <a:t>, cha </a:t>
            </a:r>
            <a:r>
              <a:rPr lang="en-US" sz="6100" dirty="0" err="1">
                <a:effectLst/>
              </a:rPr>
              <a:t>n’va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pon</a:t>
            </a:r>
            <a:r>
              <a:rPr lang="en-US" sz="6100" dirty="0">
                <a:effectLst/>
              </a:rPr>
              <a:t> fort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508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Que misère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083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Quelle bonne surprise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0320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Te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vlà</a:t>
            </a:r>
            <a:r>
              <a:rPr lang="en-US" sz="6800" dirty="0">
                <a:effectLst/>
              </a:rPr>
              <a:t> par </a:t>
            </a:r>
            <a:r>
              <a:rPr lang="en-US" sz="6800" dirty="0" err="1">
                <a:effectLst/>
              </a:rPr>
              <a:t>ch’temps-là</a:t>
            </a:r>
            <a:r>
              <a:rPr lang="en-US" sz="6800" dirty="0">
                <a:effectLst/>
              </a:rPr>
              <a:t>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4008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A la </a:t>
            </a:r>
            <a:r>
              <a:rPr lang="en-US" sz="6800" dirty="0" err="1">
                <a:effectLst/>
              </a:rPr>
              <a:t>prochaine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fois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5989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A </a:t>
            </a:r>
            <a:r>
              <a:rPr lang="en-US" sz="6800" dirty="0" err="1">
                <a:effectLst/>
              </a:rPr>
              <a:t>ch’prochain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caup</a:t>
            </a:r>
            <a:r>
              <a:rPr lang="en-US" sz="6800" dirty="0">
                <a:effectLst/>
              </a:rPr>
              <a:t>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78981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Je suis très content de </a:t>
            </a:r>
            <a:r>
              <a:rPr lang="en-US" sz="6800" dirty="0" err="1">
                <a:effectLst/>
              </a:rPr>
              <a:t>te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voir</a:t>
            </a:r>
            <a:r>
              <a:rPr lang="en-US" sz="6800" dirty="0">
                <a:effectLst/>
              </a:rPr>
              <a:t>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4883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06370"/>
            <a:ext cx="11034696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Ej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su</a:t>
            </a:r>
            <a:r>
              <a:rPr lang="en-US" sz="6800" dirty="0">
                <a:effectLst/>
              </a:rPr>
              <a:t> fin </a:t>
            </a:r>
            <a:r>
              <a:rPr lang="en-US" sz="6800" dirty="0" err="1">
                <a:effectLst/>
              </a:rPr>
              <a:t>contint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d’ete</a:t>
            </a:r>
            <a:r>
              <a:rPr lang="en-US" sz="6800" dirty="0">
                <a:effectLst/>
              </a:rPr>
              <a:t> </a:t>
            </a:r>
            <a:r>
              <a:rPr lang="en-US" sz="6800" dirty="0" err="1">
                <a:effectLst/>
              </a:rPr>
              <a:t>vir</a:t>
            </a:r>
            <a:r>
              <a:rPr lang="en-US" sz="6800" dirty="0">
                <a:effectLst/>
              </a:rPr>
              <a:t> !</a:t>
            </a:r>
            <a:br>
              <a:rPr lang="en-US" sz="6800" dirty="0">
                <a:effectLst/>
              </a:rPr>
            </a:br>
            <a:br>
              <a:rPr lang="en-US" sz="6800" dirty="0">
                <a:effectLst/>
              </a:rPr>
            </a:br>
            <a:r>
              <a:rPr lang="en-US" sz="6800" dirty="0" err="1">
                <a:effectLst/>
              </a:rPr>
              <a:t>Ou</a:t>
            </a:r>
            <a:r>
              <a:rPr lang="en-US" sz="6800" dirty="0"/>
              <a:t> “fin </a:t>
            </a:r>
            <a:r>
              <a:rPr lang="en-US" sz="6800" dirty="0" err="1"/>
              <a:t>bénache</a:t>
            </a:r>
            <a:r>
              <a:rPr lang="en-US" sz="6800" dirty="0"/>
              <a:t>”</a:t>
            </a:r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1960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Il </a:t>
            </a:r>
            <a:r>
              <a:rPr lang="en-US" sz="6800" dirty="0" err="1">
                <a:effectLst/>
              </a:rPr>
              <a:t>neige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3543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/>
              <a:t>I </a:t>
            </a:r>
            <a:r>
              <a:rPr lang="en-US" sz="6800" dirty="0" err="1"/>
              <a:t>két</a:t>
            </a:r>
            <a:r>
              <a:rPr lang="en-US" sz="6800" dirty="0"/>
              <a:t> des </a:t>
            </a:r>
            <a:r>
              <a:rPr lang="en-US" sz="6800" dirty="0" err="1"/>
              <a:t>neiches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8343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>
                <a:effectLst/>
              </a:rPr>
              <a:t>Au-revoir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932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Ch’est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là</a:t>
            </a:r>
            <a:r>
              <a:rPr lang="en-US" sz="6100" dirty="0">
                <a:effectLst/>
              </a:rPr>
              <a:t> ? Cha </a:t>
            </a:r>
            <a:r>
              <a:rPr lang="en-US" sz="6100" dirty="0" err="1">
                <a:effectLst/>
              </a:rPr>
              <a:t>va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ti</a:t>
            </a:r>
            <a:r>
              <a:rPr lang="en-US" sz="6100" dirty="0">
                <a:effectLst/>
              </a:rPr>
              <a:t> ?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8400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800" dirty="0" err="1">
                <a:effectLst/>
              </a:rPr>
              <a:t>Adé</a:t>
            </a:r>
            <a:r>
              <a:rPr lang="en-US" sz="6800" dirty="0">
                <a:effectLst/>
              </a:rPr>
              <a:t> !</a:t>
            </a:r>
            <a:endParaRPr lang="en-US" sz="6800" dirty="0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4034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48E0BA8F-55F9-492C-A99F-86533DD685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6" b="94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FA98EAA-A866-4C95-A2A8-44E46FBA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56000">
                <a:schemeClr val="tx1">
                  <a:alpha val="40000"/>
                </a:schemeClr>
              </a:gs>
              <a:gs pos="100000">
                <a:schemeClr val="tx1">
                  <a:alpha val="8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F213D7-0D1F-4ED0-9D79-95ADB4EEE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4727173"/>
            <a:ext cx="7985759" cy="86882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Kmint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qu’ch’est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qu’te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t’lommes</a:t>
            </a:r>
            <a:r>
              <a:rPr lang="en-US" dirty="0">
                <a:solidFill>
                  <a:schemeClr val="bg1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7243668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76A4-6D3D-4FBE-837E-041D92AF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Kmint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ch’est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qu’te t’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lommes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F8853-4C6A-48A5-8632-3504858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 ti mes gins 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fin contint d’vous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ches cours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chti-picard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chl’année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-chi.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preume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os allons nous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pérzinter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Adon, sans vos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cmander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qu’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ch’est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qu’te t’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lonmes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?</a:t>
            </a:r>
          </a:p>
        </p:txBody>
      </p:sp>
    </p:spTree>
    <p:extLst>
      <p:ext uri="{BB962C8B-B14F-4D97-AF65-F5344CB8AC3E}">
        <p14:creationId xmlns:p14="http://schemas.microsoft.com/office/powerpoint/2010/main" val="8497794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76A4-6D3D-4FBE-837E-041D92AF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Kmint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ch’est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qu’te t’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lommes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F8853-4C6A-48A5-8632-3504858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Mi, j’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Magrite</a:t>
            </a:r>
            <a:endParaRPr lang="fr-FR" sz="28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ène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fanme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trinte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-deus ans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vnu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monde à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Perziau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Achteure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reste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Auno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Emn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honme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est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dintisse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2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9450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76A4-6D3D-4FBE-837E-041D92AF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Kmint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ch’est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qu’te t’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lommes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F8853-4C6A-48A5-8632-3504858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Ch’est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 bin.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Achteure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à tin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visin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 qu’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ch’est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tchot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nom 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2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9836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76A4-6D3D-4FBE-837E-041D92AF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Kmint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ch’est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qu’te t’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lommes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F8853-4C6A-48A5-8632-3504858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Mi, min tiot nom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ch’est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Colas.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homme.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40 ans.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J’su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vnu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monde à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Kimbré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Achteure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reste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Quesno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fanme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est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boulingère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2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129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76A4-6D3D-4FBE-837E-041D92AF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Kmint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ch’est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qu’te t’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lommes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F8853-4C6A-48A5-8632-3504858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fin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bénache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vous avoir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acouté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tertous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min tour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achteure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Mi, min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tchot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nom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ch’est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Olivier. Adon, j’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onme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Olivier.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vnu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monde à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Béteune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Achteure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reste Arro.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M’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fanme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est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imployée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2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600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876A4-6D3D-4FBE-837E-041D92AF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Kmint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ch’est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qu’te t’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lommes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F8853-4C6A-48A5-8632-35048585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Ah, t’es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boyau rouche 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Sifait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reste toudis 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Pas-d’Calais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Pi ti ?</a:t>
            </a:r>
            <a:endParaRPr lang="fr-FR" sz="32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1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Dù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qu’te</a:t>
            </a:r>
            <a:r>
              <a:rPr lang="en-US" sz="6100" dirty="0">
                <a:effectLst/>
              </a:rPr>
              <a:t> </a:t>
            </a:r>
            <a:r>
              <a:rPr lang="en-US" sz="6100" dirty="0" err="1">
                <a:effectLst/>
              </a:rPr>
              <a:t>t’in</a:t>
            </a:r>
            <a:r>
              <a:rPr lang="en-US" sz="6100" dirty="0">
                <a:effectLst/>
              </a:rPr>
              <a:t> vas ?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4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Bon </a:t>
            </a:r>
            <a:r>
              <a:rPr lang="en-US" sz="6100" dirty="0" err="1">
                <a:effectLst/>
              </a:rPr>
              <a:t>vièpe</a:t>
            </a:r>
            <a:r>
              <a:rPr lang="en-US" sz="6100" dirty="0">
                <a:effectLst/>
              </a:rPr>
              <a:t>. </a:t>
            </a:r>
            <a:br>
              <a:rPr lang="en-US" sz="6100" dirty="0">
                <a:effectLst/>
              </a:rPr>
            </a:br>
            <a:r>
              <a:rPr lang="en-US" sz="6100" dirty="0">
                <a:effectLst/>
              </a:rPr>
              <a:t>À </a:t>
            </a:r>
            <a:r>
              <a:rPr lang="en-US" sz="6100" dirty="0" err="1">
                <a:effectLst/>
              </a:rPr>
              <a:t>tourade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74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 err="1">
                <a:effectLst/>
              </a:rPr>
              <a:t>Ch’est</a:t>
            </a:r>
            <a:r>
              <a:rPr lang="en-US" sz="6100" dirty="0">
                <a:effectLst/>
              </a:rPr>
              <a:t> bin à </a:t>
            </a:r>
            <a:r>
              <a:rPr lang="en-US" sz="6100" dirty="0" err="1">
                <a:effectLst/>
              </a:rPr>
              <a:t>tomber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160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À </a:t>
            </a:r>
            <a:r>
              <a:rPr lang="en-US" sz="6100" dirty="0" err="1">
                <a:effectLst/>
              </a:rPr>
              <a:t>s’ervir</a:t>
            </a:r>
            <a:r>
              <a:rPr lang="en-US" sz="6100" dirty="0">
                <a:effectLst/>
              </a:rPr>
              <a:t> à </a:t>
            </a:r>
            <a:r>
              <a:rPr lang="en-US" sz="6100" dirty="0" err="1">
                <a:effectLst/>
              </a:rPr>
              <a:t>Dnain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68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D2A276C-2E9E-4EC4-9D17-6D88983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100" dirty="0">
                <a:effectLst/>
              </a:rPr>
              <a:t>I </a:t>
            </a:r>
            <a:r>
              <a:rPr lang="en-US" sz="6100" dirty="0" err="1">
                <a:effectLst/>
              </a:rPr>
              <a:t>két</a:t>
            </a:r>
            <a:r>
              <a:rPr lang="en-US" sz="6100" dirty="0">
                <a:effectLst/>
              </a:rPr>
              <a:t> des </a:t>
            </a:r>
            <a:r>
              <a:rPr lang="en-US" sz="6100" dirty="0" err="1">
                <a:effectLst/>
              </a:rPr>
              <a:t>pleuves</a:t>
            </a:r>
            <a:r>
              <a:rPr lang="en-US" sz="6100" dirty="0">
                <a:effectLst/>
              </a:rPr>
              <a:t>.</a:t>
            </a:r>
            <a:endParaRPr lang="en-US" sz="6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09894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434</Words>
  <Application>Microsoft Macintosh PowerPoint</Application>
  <PresentationFormat>Grand écran</PresentationFormat>
  <Paragraphs>75</Paragraphs>
  <Slides>47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51" baseType="lpstr">
      <vt:lpstr>Arial</vt:lpstr>
      <vt:lpstr>Calibri</vt:lpstr>
      <vt:lpstr>Neue Haas Grotesk Text Pro</vt:lpstr>
      <vt:lpstr>AccentBoxVTI</vt:lpstr>
      <vt:lpstr>Cours de picard débutant</vt:lpstr>
      <vt:lpstr>Ercordage</vt:lpstr>
      <vt:lpstr>Bé nan nan, cha n’va pon fort</vt:lpstr>
      <vt:lpstr>Ch’est ti là ? Cha va ti ?</vt:lpstr>
      <vt:lpstr>Dù qu’te t’in vas ?</vt:lpstr>
      <vt:lpstr>Bon vièpe.  À tourade.</vt:lpstr>
      <vt:lpstr>Ch’est bin à tomber.</vt:lpstr>
      <vt:lpstr>À s’ervir à Dnain.</vt:lpstr>
      <vt:lpstr>I két des pleuves.</vt:lpstr>
      <vt:lpstr>Ej m’in vais Arro</vt:lpstr>
      <vt:lpstr>A ch’prochain caup !</vt:lpstr>
      <vt:lpstr>Kmint qu’i va ?</vt:lpstr>
      <vt:lpstr>Adé, pi à s’ervir !</vt:lpstr>
      <vt:lpstr>Traduire en chti-picard</vt:lpstr>
      <vt:lpstr>Bon courage à toi. A bientôt.</vt:lpstr>
      <vt:lpstr>Bon courache à ti. A tourade.</vt:lpstr>
      <vt:lpstr>Non, ça ne va pas fort.</vt:lpstr>
      <vt:lpstr>Bé nan nan, cha n’va pon fort</vt:lpstr>
      <vt:lpstr>Je vais à Hasnon</vt:lpstr>
      <vt:lpstr>Ej m’in vais Hasnon</vt:lpstr>
      <vt:lpstr>Où vas-tu ?</vt:lpstr>
      <vt:lpstr>Dù qu’te t’in vas ?</vt:lpstr>
      <vt:lpstr>Salut. Comment vas-tu ?</vt:lpstr>
      <vt:lpstr>Ch’est ti là ? Cha va ti ?</vt:lpstr>
      <vt:lpstr>C’est pas de chance !</vt:lpstr>
      <vt:lpstr>Ch’est bin à tomber !</vt:lpstr>
      <vt:lpstr>On se reverra à Valenciennes</vt:lpstr>
      <vt:lpstr>À s’ervir à Valinchènes</vt:lpstr>
      <vt:lpstr>Quel malheur !</vt:lpstr>
      <vt:lpstr>Que misère !</vt:lpstr>
      <vt:lpstr>Quelle bonne surprise !</vt:lpstr>
      <vt:lpstr>Te vlà par ch’temps-là !</vt:lpstr>
      <vt:lpstr>A la prochaine fois</vt:lpstr>
      <vt:lpstr>A ch’prochain caup !</vt:lpstr>
      <vt:lpstr>Je suis très content de te voir !</vt:lpstr>
      <vt:lpstr>Ej su fin contint d’ete vir !  Ou “fin bénache”</vt:lpstr>
      <vt:lpstr>Il neige</vt:lpstr>
      <vt:lpstr>I két des neiches</vt:lpstr>
      <vt:lpstr>Au-revoir !</vt:lpstr>
      <vt:lpstr>Adé !</vt:lpstr>
      <vt:lpstr>Kmint qu’ch’est qu’te t’lommes ?</vt:lpstr>
      <vt:lpstr>Kmint qu’ch’est qu’te t’lommes ?</vt:lpstr>
      <vt:lpstr>Kmint qu’ch’est qu’te t’lommes ?</vt:lpstr>
      <vt:lpstr>Kmint qu’ch’est qu’te t’lommes ?</vt:lpstr>
      <vt:lpstr>Kmint qu’ch’est qu’te t’lommes ?</vt:lpstr>
      <vt:lpstr>Kmint qu’ch’est qu’te t’lommes ?</vt:lpstr>
      <vt:lpstr>Kmint qu’ch’est qu’te t’lommes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picard débutant</dc:title>
  <dc:creator>Olivier ENGELAERE</dc:creator>
  <cp:lastModifiedBy>Olivier ENGELAERE</cp:lastModifiedBy>
  <cp:revision>7</cp:revision>
  <cp:lastPrinted>2021-10-05T15:51:03Z</cp:lastPrinted>
  <dcterms:created xsi:type="dcterms:W3CDTF">2021-09-07T13:00:16Z</dcterms:created>
  <dcterms:modified xsi:type="dcterms:W3CDTF">2025-02-06T08:18:31Z</dcterms:modified>
</cp:coreProperties>
</file>