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E15B8-60B0-154C-82C7-BD5AF8654BAA}" v="36" dt="2024-12-05T09:42:07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4660"/>
  </p:normalViewPr>
  <p:slideViewPr>
    <p:cSldViewPr snapToGrid="0">
      <p:cViewPr varScale="1">
        <p:scale>
          <a:sx n="99" d="100"/>
          <a:sy n="99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5711"/>
              </p:ext>
            </p:extLst>
          </p:nvPr>
        </p:nvGraphicFramePr>
        <p:xfrm>
          <a:off x="-78821" y="-919232"/>
          <a:ext cx="14488885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93520" imgH="20215800" progId="Photoshop.Image.11">
                  <p:embed/>
                </p:oleObj>
              </mc:Choice>
              <mc:Fallback>
                <p:oleObj name="Image" r:id="rId2" imgW="25193520" imgH="20215800" progId="Photoshop.Image.1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821" y="-919232"/>
                        <a:ext cx="14488885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8821" y="3022600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Approche syntaxique :</a:t>
            </a:r>
            <a:b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les adverbes interrogatifs</a:t>
            </a: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Adverbes interrogatifs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En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français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il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s’agit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principalement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 :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Où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Quand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Comment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Pourquoi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ct val="0"/>
              </a:spcAft>
              <a:buClrTx/>
              <a:buSzPct val="45000"/>
              <a:buFont typeface="Arial" panose="020B0604020202020204" pitchFamily="34" charset="0"/>
              <a:buChar char="•"/>
              <a:defRPr/>
            </a:pPr>
            <a:endParaRPr lang="en-US" altLang="fr-FR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B56EE-96F7-87DA-A557-FAA6A6D63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23063D5-10D8-31D5-9B0A-E2FC6201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Adverbes interrogatifs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22F05F63-9ABC-EE4A-B10D-FE58386F2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Ils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permettent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 poser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une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question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directe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: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Quand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sera-t-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elle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 retour ?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ct val="0"/>
              </a:spcAft>
              <a:buClrTx/>
              <a:buSzPct val="45000"/>
              <a:buFont typeface="Arial" panose="020B0604020202020204" pitchFamily="34" charset="0"/>
              <a:buChar char="•"/>
              <a:defRPr/>
            </a:pPr>
            <a:endParaRPr lang="en-US" altLang="fr-FR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7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449DF-9725-1970-DC6E-CD9677045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E1F2C1B-4325-86BA-BB6F-A10CF2FE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Adverbes interrogatifs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676B08F-3F92-F3D9-7E56-2041998F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En picard ces adverbes correspondent à </a:t>
            </a:r>
          </a:p>
          <a:p>
            <a:pPr>
              <a:lnSpc>
                <a:spcPct val="90000"/>
              </a:lnSpc>
            </a:pP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fr-FR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Dù</a:t>
            </a: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Quand</a:t>
            </a:r>
          </a:p>
          <a:p>
            <a:pPr>
              <a:lnSpc>
                <a:spcPct val="90000"/>
              </a:lnSpc>
            </a:pPr>
            <a:r>
              <a:rPr lang="fr-FR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Kmint</a:t>
            </a: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 cause</a:t>
            </a:r>
          </a:p>
          <a:p>
            <a:pPr>
              <a:lnSpc>
                <a:spcPct val="90000"/>
              </a:lnSpc>
            </a:pP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Les formes « </a:t>
            </a:r>
            <a:r>
              <a:rPr lang="fr-FR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pourquo</a:t>
            </a: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 » 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existe également</a:t>
            </a: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ct val="0"/>
              </a:spcAft>
              <a:buClrTx/>
              <a:buSzPct val="45000"/>
              <a:buFont typeface="Arial" panose="020B0604020202020204" pitchFamily="34" charset="0"/>
              <a:buChar char="•"/>
              <a:defRPr/>
            </a:pPr>
            <a:endParaRPr lang="fr-FR" b="1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1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B32B5-E715-1A02-A02C-4E9FC9E78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AE831B-9A5E-DFBF-748B-9DDA8EFBE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B2031-5478-218C-2021-72D17652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B5C4CE-138A-199B-7116-A134070F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Adverbes interrogatifs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4841622-AEFF-5E82-D199-C9CBE9264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7B9833A4-610B-433D-0C96-C4A5BB1E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Les adverbes interrogatifs en </a:t>
            </a:r>
            <a:r>
              <a:rPr lang="fr-FR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picar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 devraient systématiquement être suivis de « qu’ », « eq » ou « qu’</a:t>
            </a:r>
            <a:r>
              <a:rPr lang="fr-FR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ch’est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 » (systématique pour « quand »)</a:t>
            </a:r>
          </a:p>
          <a:p>
            <a:pPr>
              <a:lnSpc>
                <a:spcPct val="90000"/>
              </a:lnSpc>
            </a:pP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fr-FR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Dù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qu’</a:t>
            </a:r>
          </a:p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Quand qu’</a:t>
            </a:r>
            <a:r>
              <a:rPr lang="fr-FR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ch’est</a:t>
            </a: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fr-FR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Kmint</a:t>
            </a: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qu’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 cause qu’</a:t>
            </a:r>
          </a:p>
          <a:p>
            <a:pPr>
              <a:lnSpc>
                <a:spcPct val="90000"/>
              </a:lnSpc>
            </a:pPr>
            <a:r>
              <a:rPr lang="fr-FR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Pourquo</a:t>
            </a: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qu’</a:t>
            </a: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6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B1605-4F23-D568-E89E-83823F48C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CBD224-DBF2-585F-851A-89A7C9B6E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764DA9-4664-E4AB-9A1F-3F0DBB93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5F754F-A0F4-5F5C-790F-0BCAEFD4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Adverbes interrogatifs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0F3E1EF-DB3E-C8C2-4EF6-70ED6A8D9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7066F85-0516-CF2F-AEAC-A3F293BD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Contrairement au français, il n’y pas d’inversion verbe/sujet après l’adverbe interrogatif.</a:t>
            </a: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ct val="0"/>
              </a:spcAft>
              <a:buClrTx/>
              <a:buSzPct val="45000"/>
              <a:buFont typeface="Arial" panose="020B0604020202020204" pitchFamily="34" charset="0"/>
              <a:buChar char="•"/>
              <a:defRPr/>
            </a:pPr>
            <a:endParaRPr lang="fr-FR" b="1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1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6AC04F-DC34-4197-6283-985C19D16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C1244E-EB3B-AFE5-274E-FA1278FF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3F9D13-CC3F-BB6D-8984-9041C498C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57C8D22-32A6-2578-151B-B5365112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Adverbes interrogatifs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630E39B-12C9-1802-EA9F-21FF66423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E274614-FFF5-0CDA-3827-1C7985B9F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Exemples :</a:t>
            </a:r>
          </a:p>
          <a:p>
            <a:pPr>
              <a:lnSpc>
                <a:spcPct val="90000"/>
              </a:lnSpc>
            </a:pPr>
            <a:endParaRPr lang="fr-FR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Où vas-tu ? </a:t>
            </a:r>
            <a:r>
              <a:rPr lang="fr-FR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Dù</a:t>
            </a:r>
            <a:r>
              <a:rPr lang="fr-FR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qu’te t’in vas ?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Quand viens-tu ? Quand qu’</a:t>
            </a:r>
            <a:r>
              <a:rPr lang="fr-FR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ch’est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qu’te viens ?</a:t>
            </a: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Comment t’appelles-tu ? </a:t>
            </a:r>
            <a:r>
              <a:rPr lang="fr-FR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Kmint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qu’te t’</a:t>
            </a:r>
            <a:r>
              <a:rPr lang="fr-FR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délommes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?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Pourquoi as-tu froid ? A cause eq t’as </a:t>
            </a:r>
            <a:r>
              <a:rPr lang="fr-FR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frod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?</a:t>
            </a:r>
          </a:p>
          <a:p>
            <a:pPr>
              <a:lnSpc>
                <a:spcPct val="90000"/>
              </a:lnSpc>
            </a:pPr>
            <a:endParaRPr lang="fr-FR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ct val="0"/>
              </a:spcAft>
              <a:buClrTx/>
              <a:buSzPct val="45000"/>
              <a:buFont typeface="Arial" panose="020B0604020202020204" pitchFamily="34" charset="0"/>
              <a:buChar char="•"/>
              <a:defRPr/>
            </a:pPr>
            <a:endParaRPr lang="fr-FR" b="1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1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2D663D-3053-0436-1BE2-B17508055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57BCE8-5B11-78B8-1991-E15B85742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4E6D8D-5EF1-51A7-A69F-E8C8EDFB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B34F57F-07A9-A09E-B138-F7E10C4A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Adverbes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interrogatifs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B9E75CD-E0A1-A06E-D4A8-95935141F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C77FF05-E1C8-6C9F-6027-06697226A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308" y="319088"/>
            <a:ext cx="6906491" cy="63526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Exercice :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Pourquoi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es-tu en retard ? 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  <a:latin typeface="+mj-lt"/>
              </a:rPr>
              <a:t>A cause eq t’es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t-ertard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?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Comment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as-tu trouvé ta voiture ?</a:t>
            </a:r>
          </a:p>
          <a:p>
            <a:pPr>
              <a:lnSpc>
                <a:spcPct val="90000"/>
              </a:lnSpc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Kmint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qu’t’as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démuché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t’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carète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?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Où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vas-tu passer tes vacances ? </a:t>
            </a:r>
          </a:p>
          <a:p>
            <a:pPr>
              <a:lnSpc>
                <a:spcPct val="90000"/>
              </a:lnSpc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Dù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qu’te vos in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vagances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?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Quand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reviendras-tu ? 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  <a:latin typeface="+mj-lt"/>
              </a:rPr>
              <a:t>Quand qu’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ch’est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qu’t’</a:t>
            </a:r>
            <a:r>
              <a:rPr lang="fr-FR">
                <a:solidFill>
                  <a:schemeClr val="tx1"/>
                </a:solidFill>
                <a:latin typeface="+mj-lt"/>
              </a:rPr>
              <a:t>erviendras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?</a:t>
            </a:r>
          </a:p>
          <a:p>
            <a:pPr indent="-228600">
              <a:lnSpc>
                <a:spcPct val="90000"/>
              </a:lnSpc>
              <a:spcAft>
                <a:spcPct val="0"/>
              </a:spcAft>
              <a:buClrTx/>
              <a:buSzPct val="45000"/>
              <a:buFont typeface="Arial" panose="020B0604020202020204" pitchFamily="34" charset="0"/>
              <a:buChar char="•"/>
              <a:defRPr/>
            </a:pPr>
            <a:endParaRPr lang="fr-FR" b="1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FC06C-D7B7-DEBE-8163-63352450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86CFA3-9D84-BCBA-58F2-EE37239DB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F698C3-C80E-FE83-3759-66C5F6AF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E6EFAEB-5309-24A3-A7C2-87DC8A58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Adverbes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interrogatifs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1CD2CF1-246A-8268-5B96-AB06C8596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4DDA7C7-9F3E-AAAA-87D9-57FF296E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308" y="591344"/>
            <a:ext cx="7389092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Traduire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Où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as-tu mis mes clés ?</a:t>
            </a:r>
          </a:p>
          <a:p>
            <a:pPr>
              <a:lnSpc>
                <a:spcPct val="90000"/>
              </a:lnSpc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Doù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qu’t’os mis mes clés ? 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Comment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se fait-il que tu sois déjà parti ?</a:t>
            </a:r>
          </a:p>
          <a:p>
            <a:pPr>
              <a:lnSpc>
                <a:spcPct val="90000"/>
              </a:lnSpc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Kmint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qu’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cha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s’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foait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qu’tu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fuches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djo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parti ? 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Pourquoi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n'as-tu pas répondu à mon message ? 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  <a:latin typeface="+mj-lt"/>
              </a:rPr>
              <a:t>A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keuse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qu’tu n’os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poin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répondu à min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messache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?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Où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allons-nous manger ce soir ? </a:t>
            </a:r>
          </a:p>
          <a:p>
            <a:pPr>
              <a:lnSpc>
                <a:spcPct val="90000"/>
              </a:lnSpc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Doù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qu’os allons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minger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à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vèpes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?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Quand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pourrons-nous se revoir ?</a:t>
            </a:r>
          </a:p>
          <a:p>
            <a:pPr>
              <a:lnSpc>
                <a:spcPct val="90000"/>
              </a:lnSpc>
            </a:pPr>
            <a:r>
              <a:rPr lang="fr-FR" noProof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Quand qu’</a:t>
            </a:r>
            <a:r>
              <a:rPr lang="fr-FR" noProof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ch’est</a:t>
            </a:r>
            <a:r>
              <a:rPr lang="fr-FR" noProof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qu’os </a:t>
            </a:r>
            <a:r>
              <a:rPr lang="fr-FR" noProof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pourons</a:t>
            </a:r>
            <a:r>
              <a:rPr lang="fr-FR" noProof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s’</a:t>
            </a:r>
            <a:r>
              <a:rPr lang="fr-FR" noProof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ervir</a:t>
            </a:r>
            <a:r>
              <a:rPr lang="fr-FR" noProof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?</a:t>
            </a:r>
          </a:p>
          <a:p>
            <a:pPr indent="-228600">
              <a:lnSpc>
                <a:spcPct val="90000"/>
              </a:lnSpc>
              <a:spcAft>
                <a:spcPct val="0"/>
              </a:spcAft>
              <a:buClrTx/>
              <a:buSzPct val="45000"/>
              <a:buFont typeface="Arial" panose="020B0604020202020204" pitchFamily="34" charset="0"/>
              <a:buChar char="•"/>
              <a:defRPr/>
            </a:pPr>
            <a:endParaRPr lang="fr-FR" b="1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3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272</Words>
  <Application>Microsoft Macintosh PowerPoint</Application>
  <PresentationFormat>Grand écran</PresentationFormat>
  <Paragraphs>60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Frutiger LT Std 87 ExtraBlk Cn</vt:lpstr>
      <vt:lpstr>Thème Office</vt:lpstr>
      <vt:lpstr>Image</vt:lpstr>
      <vt:lpstr>Approche syntaxique : les adverbes interrogatifs</vt:lpstr>
      <vt:lpstr>Adverbes interrogatifs</vt:lpstr>
      <vt:lpstr>Adverbes interrogatifs</vt:lpstr>
      <vt:lpstr>Adverbes interrogatifs</vt:lpstr>
      <vt:lpstr>Adverbes interrogatifs</vt:lpstr>
      <vt:lpstr>Adverbes interrogatifs</vt:lpstr>
      <vt:lpstr>Adverbes interrogatifs</vt:lpstr>
      <vt:lpstr>Adverbes interrogatifs</vt:lpstr>
      <vt:lpstr>Adverbes interrogatifs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103</cp:revision>
  <dcterms:created xsi:type="dcterms:W3CDTF">2016-03-02T17:37:23Z</dcterms:created>
  <dcterms:modified xsi:type="dcterms:W3CDTF">2024-12-05T09:42:13Z</dcterms:modified>
</cp:coreProperties>
</file>