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5369"/>
  </p:normalViewPr>
  <p:slideViewPr>
    <p:cSldViewPr snapToGrid="0">
      <p:cViewPr varScale="1">
        <p:scale>
          <a:sx n="100" d="100"/>
          <a:sy n="100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ENGELAERE" userId="3c1a666d-58ae-4cd9-a6a1-aca886877998" providerId="ADAL" clId="{87BEAA39-EA30-DB47-A076-3B1334787935}"/>
    <pc:docChg chg="modSld">
      <pc:chgData name="Olivier ENGELAERE" userId="3c1a666d-58ae-4cd9-a6a1-aca886877998" providerId="ADAL" clId="{87BEAA39-EA30-DB47-A076-3B1334787935}" dt="2024-04-11T09:55:49.323" v="0" actId="20577"/>
      <pc:docMkLst>
        <pc:docMk/>
      </pc:docMkLst>
      <pc:sldChg chg="modSp mod">
        <pc:chgData name="Olivier ENGELAERE" userId="3c1a666d-58ae-4cd9-a6a1-aca886877998" providerId="ADAL" clId="{87BEAA39-EA30-DB47-A076-3B1334787935}" dt="2024-04-11T09:55:49.323" v="0" actId="20577"/>
        <pc:sldMkLst>
          <pc:docMk/>
          <pc:sldMk cId="3721254897" sldId="260"/>
        </pc:sldMkLst>
        <pc:spChg chg="mod">
          <ac:chgData name="Olivier ENGELAERE" userId="3c1a666d-58ae-4cd9-a6a1-aca886877998" providerId="ADAL" clId="{87BEAA39-EA30-DB47-A076-3B1334787935}" dt="2024-04-11T09:55:49.323" v="0" actId="20577"/>
          <ac:spMkLst>
            <pc:docMk/>
            <pc:sldMk cId="3721254897" sldId="260"/>
            <ac:spMk id="5" creationId="{00000000-0000-0000-0000-000000000000}"/>
          </ac:spMkLst>
        </pc:spChg>
      </pc:sldChg>
    </pc:docChg>
  </pc:docChgLst>
  <pc:docChgLst>
    <pc:chgData name="Olivier ENGELAERE" userId="3c1a666d-58ae-4cd9-a6a1-aca886877998" providerId="ADAL" clId="{8C5C98F9-8C3B-4EC4-BE44-3E6721294838}"/>
    <pc:docChg chg="modSld">
      <pc:chgData name="Olivier ENGELAERE" userId="3c1a666d-58ae-4cd9-a6a1-aca886877998" providerId="ADAL" clId="{8C5C98F9-8C3B-4EC4-BE44-3E6721294838}" dt="2022-03-30T13:04:09.485" v="4" actId="20577"/>
      <pc:docMkLst>
        <pc:docMk/>
      </pc:docMkLst>
      <pc:sldChg chg="modSp mod">
        <pc:chgData name="Olivier ENGELAERE" userId="3c1a666d-58ae-4cd9-a6a1-aca886877998" providerId="ADAL" clId="{8C5C98F9-8C3B-4EC4-BE44-3E6721294838}" dt="2022-03-30T13:04:09.485" v="4" actId="20577"/>
        <pc:sldMkLst>
          <pc:docMk/>
          <pc:sldMk cId="3721254897" sldId="260"/>
        </pc:sldMkLst>
        <pc:spChg chg="mod">
          <ac:chgData name="Olivier ENGELAERE" userId="3c1a666d-58ae-4cd9-a6a1-aca886877998" providerId="ADAL" clId="{8C5C98F9-8C3B-4EC4-BE44-3E6721294838}" dt="2022-03-30T13:04:09.485" v="4" actId="20577"/>
          <ac:spMkLst>
            <pc:docMk/>
            <pc:sldMk cId="3721254897" sldId="260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3C218-F508-4FE8-9A7B-7E74D7565C90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429C-C3C4-444D-A20B-4FAE0CF7B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85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30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11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66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99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39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5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6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39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03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9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5F02A-F57D-4B3D-BBC3-FCABA9712267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65711"/>
              </p:ext>
            </p:extLst>
          </p:nvPr>
        </p:nvGraphicFramePr>
        <p:xfrm>
          <a:off x="-78821" y="-919232"/>
          <a:ext cx="14488885" cy="81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5193520" imgH="20215800" progId="Photoshop.Image.11">
                  <p:embed/>
                </p:oleObj>
              </mc:Choice>
              <mc:Fallback>
                <p:oleObj name="Image" r:id="rId2" imgW="25193520" imgH="20215800" progId="Photoshop.Image.11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8821" y="-919232"/>
                        <a:ext cx="14488885" cy="81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8821" y="30226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  <a:t>Approche syntaxique :</a:t>
            </a:r>
            <a:b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</a:br>
            <a: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  <a:t>Les pronoms démonstratifs</a:t>
            </a:r>
          </a:p>
        </p:txBody>
      </p:sp>
    </p:spTree>
    <p:extLst>
      <p:ext uri="{BB962C8B-B14F-4D97-AF65-F5344CB8AC3E}">
        <p14:creationId xmlns:p14="http://schemas.microsoft.com/office/powerpoint/2010/main" val="38958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Les pronoms démonstratifs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56506" y="2437000"/>
            <a:ext cx="9127729" cy="391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Masculin					Féminin					Neutre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Celui : </a:t>
            </a:r>
            <a:r>
              <a:rPr lang="fr-FR" altLang="fr-F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chti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					Celle : </a:t>
            </a:r>
            <a:r>
              <a:rPr lang="fr-FR" altLang="fr-FR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chele</a:t>
            </a:r>
            <a:r>
              <a:rPr lang="fr-FR" altLang="fr-F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fr-FR" altLang="fr-FR" sz="1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		Ce 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fr-FR" altLang="fr-FR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che</a:t>
            </a:r>
            <a:endParaRPr lang="fr-FR" altLang="fr-FR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Celui-ci : </a:t>
            </a:r>
            <a:r>
              <a:rPr lang="fr-FR" altLang="fr-F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chti-chi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				Celle-ci : </a:t>
            </a:r>
            <a:r>
              <a:rPr lang="fr-FR" altLang="fr-FR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chele</a:t>
            </a:r>
            <a:r>
              <a:rPr lang="fr-FR" altLang="fr-F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-chi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		ça : </a:t>
            </a:r>
            <a:r>
              <a:rPr lang="fr-FR" altLang="fr-FR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cha</a:t>
            </a:r>
            <a:endParaRPr lang="fr-FR" altLang="fr-FR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Celui-là : </a:t>
            </a:r>
            <a:r>
              <a:rPr lang="fr-FR" altLang="fr-F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chti-là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				Celle-là : </a:t>
            </a:r>
            <a:r>
              <a:rPr lang="fr-FR" altLang="fr-FR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chele-là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		Ce que : </a:t>
            </a:r>
            <a:r>
              <a:rPr lang="fr-FR" altLang="fr-F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chou qu’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														Ceci :</a:t>
            </a:r>
            <a:r>
              <a:rPr lang="fr-FR" altLang="fr-FR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cha</a:t>
            </a: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-chi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														Cela : </a:t>
            </a:r>
            <a:r>
              <a:rPr lang="fr-FR" altLang="fr-FR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cha</a:t>
            </a: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fr-FR" altLang="fr-FR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cha</a:t>
            </a: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-là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814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Ceux : </a:t>
            </a:r>
            <a:r>
              <a:rPr lang="fr-FR" altLang="fr-FR" sz="1814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cheusses</a:t>
            </a:r>
            <a:r>
              <a:rPr lang="fr-FR" altLang="fr-FR" sz="1814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fr-FR" altLang="fr-FR" sz="1814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cheus</a:t>
            </a: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		Celles : </a:t>
            </a:r>
            <a:r>
              <a:rPr lang="fr-FR" altLang="fr-FR" sz="1814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cheles</a:t>
            </a:r>
            <a:endParaRPr lang="fr-FR" altLang="fr-FR" sz="1814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Ceux-ci : </a:t>
            </a:r>
            <a:r>
              <a:rPr lang="fr-FR" altLang="fr-FR" sz="1814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cheus</a:t>
            </a:r>
            <a:r>
              <a:rPr lang="fr-FR" altLang="fr-FR" sz="1814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-chi	</a:t>
            </a: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		Celles-ci : </a:t>
            </a:r>
            <a:r>
              <a:rPr lang="fr-FR" altLang="fr-FR" sz="1814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cheles</a:t>
            </a:r>
            <a:r>
              <a:rPr lang="fr-FR" altLang="fr-FR" sz="1814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-chi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Ceux-là : </a:t>
            </a:r>
            <a:r>
              <a:rPr lang="fr-FR" altLang="fr-FR" sz="1814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cheus</a:t>
            </a:r>
            <a:r>
              <a:rPr lang="fr-FR" altLang="fr-FR" sz="1814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-là</a:t>
            </a: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			Celles-là : </a:t>
            </a:r>
            <a:r>
              <a:rPr lang="fr-FR" altLang="fr-FR" sz="1814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cheles-là</a:t>
            </a:r>
            <a:endParaRPr lang="fr-FR" altLang="fr-FR" sz="1814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5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Les pronoms démonstratifs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98451" y="1837187"/>
            <a:ext cx="9127729" cy="391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5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On utilise souvent la variante –</a:t>
            </a:r>
            <a:r>
              <a:rPr lang="fr-FR" altLang="fr-FR" sz="1814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chil</a:t>
            </a: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 -</a:t>
            </a:r>
            <a:r>
              <a:rPr lang="fr-FR" altLang="fr-FR" sz="1814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lal</a:t>
            </a: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à la place des particules –chi, -là.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814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Chti-chi / chti-</a:t>
            </a:r>
            <a:r>
              <a:rPr lang="fr-FR" altLang="fr-FR" sz="1814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chil</a:t>
            </a:r>
            <a:endParaRPr lang="fr-FR" altLang="fr-FR" sz="1814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814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14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Chele-là</a:t>
            </a: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/ </a:t>
            </a:r>
            <a:r>
              <a:rPr lang="fr-FR" altLang="fr-FR" sz="1814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chele-lal</a:t>
            </a:r>
            <a:endParaRPr lang="fr-FR" altLang="fr-FR" sz="1814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814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814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La forme neutre </a:t>
            </a:r>
            <a:r>
              <a:rPr lang="fr-FR" altLang="fr-FR" sz="1814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chou</a:t>
            </a: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(ce) est utilisé à la place de </a:t>
            </a:r>
            <a:r>
              <a:rPr lang="fr-FR" altLang="fr-FR" sz="1814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</a:t>
            </a: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’ dans le groupe </a:t>
            </a:r>
            <a:r>
              <a:rPr lang="fr-FR" altLang="fr-FR" sz="1814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chou qu’ </a:t>
            </a: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(mais on peut aussi utiliser la forme </a:t>
            </a:r>
            <a:r>
              <a:rPr lang="fr-FR" altLang="fr-FR" sz="1814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ch’qu</a:t>
            </a:r>
            <a:r>
              <a:rPr lang="fr-FR" altLang="fr-FR" sz="1814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’</a:t>
            </a: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814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Exemple :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endParaRPr lang="fr-FR" altLang="fr-FR" sz="1814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Chou qu’</a:t>
            </a:r>
            <a:r>
              <a:rPr lang="fr-FR" altLang="fr-FR" sz="1814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ej</a:t>
            </a: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dis, </a:t>
            </a:r>
            <a:r>
              <a:rPr lang="fr-FR" altLang="fr-FR" sz="1814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ch’est</a:t>
            </a: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qu’</a:t>
            </a:r>
            <a:r>
              <a:rPr lang="fr-FR" altLang="fr-FR" sz="1814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ej</a:t>
            </a: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su mate !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SzPct val="45000"/>
              <a:defRPr/>
            </a:pPr>
            <a:r>
              <a:rPr lang="fr-FR" altLang="fr-FR" sz="1814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Ch’qu’ej</a:t>
            </a: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dis, </a:t>
            </a:r>
            <a:r>
              <a:rPr lang="fr-FR" altLang="fr-FR" sz="1814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ch’est</a:t>
            </a: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qu’</a:t>
            </a:r>
            <a:r>
              <a:rPr lang="fr-FR" altLang="fr-FR" sz="1814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ej</a:t>
            </a:r>
            <a:r>
              <a:rPr lang="fr-FR" altLang="fr-FR" sz="18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su mate !</a:t>
            </a:r>
          </a:p>
        </p:txBody>
      </p:sp>
    </p:spTree>
    <p:extLst>
      <p:ext uri="{BB962C8B-B14F-4D97-AF65-F5344CB8AC3E}">
        <p14:creationId xmlns:p14="http://schemas.microsoft.com/office/powerpoint/2010/main" val="15896264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Macintosh PowerPoint</Application>
  <PresentationFormat>Grand écran</PresentationFormat>
  <Paragraphs>27</Paragraphs>
  <Slides>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Frutiger LT Std 87 ExtraBlk Cn</vt:lpstr>
      <vt:lpstr>Thème Office</vt:lpstr>
      <vt:lpstr>Image</vt:lpstr>
      <vt:lpstr>Approche syntaxique : Les pronoms démonstratifs</vt:lpstr>
      <vt:lpstr>Les pronoms démonstratifs</vt:lpstr>
      <vt:lpstr>Les pronoms démonstratifs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 qu’cha nn’est  qu’ech picard ?</dc:title>
  <dc:creator>Olivier</dc:creator>
  <cp:lastModifiedBy>Olivier ENGELAERE</cp:lastModifiedBy>
  <cp:revision>92</cp:revision>
  <dcterms:created xsi:type="dcterms:W3CDTF">2016-03-02T17:37:23Z</dcterms:created>
  <dcterms:modified xsi:type="dcterms:W3CDTF">2024-04-11T09:55:59Z</dcterms:modified>
</cp:coreProperties>
</file>