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90" r:id="rId4"/>
    <p:sldId id="274" r:id="rId5"/>
    <p:sldId id="275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2E296-D63D-B94A-ABA8-F8BFA4C5B543}" v="23" dt="2024-11-28T09:22:45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D8F2E296-D63D-B94A-ABA8-F8BFA4C5B543}"/>
    <pc:docChg chg="modSld">
      <pc:chgData name="Olivier ENGELAERE" userId="3c1a666d-58ae-4cd9-a6a1-aca886877998" providerId="ADAL" clId="{D8F2E296-D63D-B94A-ABA8-F8BFA4C5B543}" dt="2024-11-28T09:22:45.246" v="22" actId="20577"/>
      <pc:docMkLst>
        <pc:docMk/>
      </pc:docMkLst>
      <pc:sldChg chg="modSp">
        <pc:chgData name="Olivier ENGELAERE" userId="3c1a666d-58ae-4cd9-a6a1-aca886877998" providerId="ADAL" clId="{D8F2E296-D63D-B94A-ABA8-F8BFA4C5B543}" dt="2024-11-28T09:22:37.285" v="20" actId="20577"/>
        <pc:sldMkLst>
          <pc:docMk/>
          <pc:sldMk cId="3261492059" sldId="275"/>
        </pc:sldMkLst>
        <pc:spChg chg="mod">
          <ac:chgData name="Olivier ENGELAERE" userId="3c1a666d-58ae-4cd9-a6a1-aca886877998" providerId="ADAL" clId="{D8F2E296-D63D-B94A-ABA8-F8BFA4C5B543}" dt="2024-11-28T09:22:37.285" v="20" actId="20577"/>
          <ac:spMkLst>
            <pc:docMk/>
            <pc:sldMk cId="3261492059" sldId="275"/>
            <ac:spMk id="16" creationId="{00000000-0000-0000-0000-000000000000}"/>
          </ac:spMkLst>
        </pc:spChg>
      </pc:sldChg>
      <pc:sldChg chg="modSp">
        <pc:chgData name="Olivier ENGELAERE" userId="3c1a666d-58ae-4cd9-a6a1-aca886877998" providerId="ADAL" clId="{D8F2E296-D63D-B94A-ABA8-F8BFA4C5B543}" dt="2024-11-28T09:22:45.246" v="22" actId="20577"/>
        <pc:sldMkLst>
          <pc:docMk/>
          <pc:sldMk cId="3745251529" sldId="282"/>
        </pc:sldMkLst>
        <pc:spChg chg="mod">
          <ac:chgData name="Olivier ENGELAERE" userId="3c1a666d-58ae-4cd9-a6a1-aca886877998" providerId="ADAL" clId="{D8F2E296-D63D-B94A-ABA8-F8BFA4C5B543}" dt="2024-11-28T09:22:45.246" v="22" actId="20577"/>
          <ac:spMkLst>
            <pc:docMk/>
            <pc:sldMk cId="3745251529" sldId="282"/>
            <ac:spMk id="16" creationId="{00000000-0000-0000-0000-000000000000}"/>
          </ac:spMkLst>
        </pc:spChg>
      </pc:sldChg>
      <pc:sldChg chg="modSp">
        <pc:chgData name="Olivier ENGELAERE" userId="3c1a666d-58ae-4cd9-a6a1-aca886877998" providerId="ADAL" clId="{D8F2E296-D63D-B94A-ABA8-F8BFA4C5B543}" dt="2024-11-28T09:22:42.033" v="21" actId="20577"/>
        <pc:sldMkLst>
          <pc:docMk/>
          <pc:sldMk cId="3335857168" sldId="283"/>
        </pc:sldMkLst>
        <pc:spChg chg="mod">
          <ac:chgData name="Olivier ENGELAERE" userId="3c1a666d-58ae-4cd9-a6a1-aca886877998" providerId="ADAL" clId="{D8F2E296-D63D-B94A-ABA8-F8BFA4C5B543}" dt="2024-11-28T09:22:42.033" v="21" actId="20577"/>
          <ac:spMkLst>
            <pc:docMk/>
            <pc:sldMk cId="3335857168" sldId="283"/>
            <ac:spMk id="16" creationId="{00000000-0000-0000-0000-000000000000}"/>
          </ac:spMkLst>
        </pc:spChg>
      </pc:sldChg>
    </pc:docChg>
  </pc:docChgLst>
  <pc:docChgLst>
    <pc:chgData name="Olivier ENGELAERE" userId="3c1a666d-58ae-4cd9-a6a1-aca886877998" providerId="ADAL" clId="{0A4B7EF2-6ACD-4CAF-8B1F-485A5508083C}"/>
    <pc:docChg chg="custSel delSld modSld">
      <pc:chgData name="Olivier ENGELAERE" userId="3c1a666d-58ae-4cd9-a6a1-aca886877998" providerId="ADAL" clId="{0A4B7EF2-6ACD-4CAF-8B1F-485A5508083C}" dt="2022-03-09T11:15:57.594" v="195" actId="20577"/>
      <pc:docMkLst>
        <pc:docMk/>
      </pc:docMkLst>
      <pc:sldChg chg="modSp mod">
        <pc:chgData name="Olivier ENGELAERE" userId="3c1a666d-58ae-4cd9-a6a1-aca886877998" providerId="ADAL" clId="{0A4B7EF2-6ACD-4CAF-8B1F-485A5508083C}" dt="2022-03-09T11:11:04.165" v="37" actId="20577"/>
        <pc:sldMkLst>
          <pc:docMk/>
          <pc:sldMk cId="3895829947" sldId="256"/>
        </pc:sldMkLst>
      </pc:sldChg>
      <pc:sldChg chg="del">
        <pc:chgData name="Olivier ENGELAERE" userId="3c1a666d-58ae-4cd9-a6a1-aca886877998" providerId="ADAL" clId="{0A4B7EF2-6ACD-4CAF-8B1F-485A5508083C}" dt="2022-03-09T11:11:09.007" v="38" actId="47"/>
        <pc:sldMkLst>
          <pc:docMk/>
          <pc:sldMk cId="3721254897" sldId="260"/>
        </pc:sldMkLst>
      </pc:sldChg>
      <pc:sldChg chg="del">
        <pc:chgData name="Olivier ENGELAERE" userId="3c1a666d-58ae-4cd9-a6a1-aca886877998" providerId="ADAL" clId="{0A4B7EF2-6ACD-4CAF-8B1F-485A5508083C}" dt="2022-03-09T11:11:11.675" v="41" actId="47"/>
        <pc:sldMkLst>
          <pc:docMk/>
          <pc:sldMk cId="3936617844" sldId="271"/>
        </pc:sldMkLst>
      </pc:sldChg>
      <pc:sldChg chg="del">
        <pc:chgData name="Olivier ENGELAERE" userId="3c1a666d-58ae-4cd9-a6a1-aca886877998" providerId="ADAL" clId="{0A4B7EF2-6ACD-4CAF-8B1F-485A5508083C}" dt="2022-03-09T11:11:13.209" v="43" actId="47"/>
        <pc:sldMkLst>
          <pc:docMk/>
          <pc:sldMk cId="2984113146" sldId="272"/>
        </pc:sldMkLst>
      </pc:sldChg>
      <pc:sldChg chg="modSp">
        <pc:chgData name="Olivier ENGELAERE" userId="3c1a666d-58ae-4cd9-a6a1-aca886877998" providerId="ADAL" clId="{0A4B7EF2-6ACD-4CAF-8B1F-485A5508083C}" dt="2022-03-09T11:11:50.598" v="123" actId="20577"/>
        <pc:sldMkLst>
          <pc:docMk/>
          <pc:sldMk cId="2516165329" sldId="273"/>
        </pc:sldMkLst>
      </pc:sldChg>
      <pc:sldChg chg="modSp">
        <pc:chgData name="Olivier ENGELAERE" userId="3c1a666d-58ae-4cd9-a6a1-aca886877998" providerId="ADAL" clId="{0A4B7EF2-6ACD-4CAF-8B1F-485A5508083C}" dt="2022-03-09T11:14:06.996" v="184" actId="20577"/>
        <pc:sldMkLst>
          <pc:docMk/>
          <pc:sldMk cId="3261492059" sldId="275"/>
        </pc:sldMkLst>
      </pc:sldChg>
      <pc:sldChg chg="del">
        <pc:chgData name="Olivier ENGELAERE" userId="3c1a666d-58ae-4cd9-a6a1-aca886877998" providerId="ADAL" clId="{0A4B7EF2-6ACD-4CAF-8B1F-485A5508083C}" dt="2022-03-09T11:13:29.067" v="178" actId="47"/>
        <pc:sldMkLst>
          <pc:docMk/>
          <pc:sldMk cId="1458469997" sldId="276"/>
        </pc:sldMkLst>
      </pc:sldChg>
      <pc:sldChg chg="del">
        <pc:chgData name="Olivier ENGELAERE" userId="3c1a666d-58ae-4cd9-a6a1-aca886877998" providerId="ADAL" clId="{0A4B7EF2-6ACD-4CAF-8B1F-485A5508083C}" dt="2022-03-09T11:14:13.042" v="185" actId="47"/>
        <pc:sldMkLst>
          <pc:docMk/>
          <pc:sldMk cId="755785713" sldId="277"/>
        </pc:sldMkLst>
      </pc:sldChg>
      <pc:sldChg chg="del">
        <pc:chgData name="Olivier ENGELAERE" userId="3c1a666d-58ae-4cd9-a6a1-aca886877998" providerId="ADAL" clId="{0A4B7EF2-6ACD-4CAF-8B1F-485A5508083C}" dt="2022-03-09T11:14:18.139" v="188" actId="47"/>
        <pc:sldMkLst>
          <pc:docMk/>
          <pc:sldMk cId="2320853862" sldId="278"/>
        </pc:sldMkLst>
      </pc:sldChg>
      <pc:sldChg chg="del">
        <pc:chgData name="Olivier ENGELAERE" userId="3c1a666d-58ae-4cd9-a6a1-aca886877998" providerId="ADAL" clId="{0A4B7EF2-6ACD-4CAF-8B1F-485A5508083C}" dt="2022-03-09T11:14:20.923" v="190" actId="47"/>
        <pc:sldMkLst>
          <pc:docMk/>
          <pc:sldMk cId="2507966015" sldId="279"/>
        </pc:sldMkLst>
      </pc:sldChg>
      <pc:sldChg chg="del">
        <pc:chgData name="Olivier ENGELAERE" userId="3c1a666d-58ae-4cd9-a6a1-aca886877998" providerId="ADAL" clId="{0A4B7EF2-6ACD-4CAF-8B1F-485A5508083C}" dt="2022-03-09T11:14:22.546" v="192" actId="47"/>
        <pc:sldMkLst>
          <pc:docMk/>
          <pc:sldMk cId="1848304082" sldId="280"/>
        </pc:sldMkLst>
      </pc:sldChg>
      <pc:sldChg chg="modSp">
        <pc:chgData name="Olivier ENGELAERE" userId="3c1a666d-58ae-4cd9-a6a1-aca886877998" providerId="ADAL" clId="{0A4B7EF2-6ACD-4CAF-8B1F-485A5508083C}" dt="2022-03-09T11:15:48.387" v="193" actId="20577"/>
        <pc:sldMkLst>
          <pc:docMk/>
          <pc:sldMk cId="3745251529" sldId="282"/>
        </pc:sldMkLst>
      </pc:sldChg>
      <pc:sldChg chg="modSp">
        <pc:chgData name="Olivier ENGELAERE" userId="3c1a666d-58ae-4cd9-a6a1-aca886877998" providerId="ADAL" clId="{0A4B7EF2-6ACD-4CAF-8B1F-485A5508083C}" dt="2022-03-09T11:15:53.430" v="194" actId="20577"/>
        <pc:sldMkLst>
          <pc:docMk/>
          <pc:sldMk cId="3335857168" sldId="283"/>
        </pc:sldMkLst>
      </pc:sldChg>
      <pc:sldChg chg="modSp">
        <pc:chgData name="Olivier ENGELAERE" userId="3c1a666d-58ae-4cd9-a6a1-aca886877998" providerId="ADAL" clId="{0A4B7EF2-6ACD-4CAF-8B1F-485A5508083C}" dt="2022-03-09T11:15:57.594" v="195" actId="20577"/>
        <pc:sldMkLst>
          <pc:docMk/>
          <pc:sldMk cId="2690962866" sldId="284"/>
        </pc:sldMkLst>
      </pc:sldChg>
      <pc:sldChg chg="del">
        <pc:chgData name="Olivier ENGELAERE" userId="3c1a666d-58ae-4cd9-a6a1-aca886877998" providerId="ADAL" clId="{0A4B7EF2-6ACD-4CAF-8B1F-485A5508083C}" dt="2022-03-09T11:10:49.964" v="0" actId="47"/>
        <pc:sldMkLst>
          <pc:docMk/>
          <pc:sldMk cId="2707698068" sldId="286"/>
        </pc:sldMkLst>
      </pc:sldChg>
      <pc:sldChg chg="del">
        <pc:chgData name="Olivier ENGELAERE" userId="3c1a666d-58ae-4cd9-a6a1-aca886877998" providerId="ADAL" clId="{0A4B7EF2-6ACD-4CAF-8B1F-485A5508083C}" dt="2022-03-09T11:11:10.059" v="39" actId="47"/>
        <pc:sldMkLst>
          <pc:docMk/>
          <pc:sldMk cId="2250295182" sldId="287"/>
        </pc:sldMkLst>
      </pc:sldChg>
      <pc:sldChg chg="del">
        <pc:chgData name="Olivier ENGELAERE" userId="3c1a666d-58ae-4cd9-a6a1-aca886877998" providerId="ADAL" clId="{0A4B7EF2-6ACD-4CAF-8B1F-485A5508083C}" dt="2022-03-09T11:11:10.948" v="40" actId="47"/>
        <pc:sldMkLst>
          <pc:docMk/>
          <pc:sldMk cId="1688625607" sldId="288"/>
        </pc:sldMkLst>
      </pc:sldChg>
      <pc:sldChg chg="del">
        <pc:chgData name="Olivier ENGELAERE" userId="3c1a666d-58ae-4cd9-a6a1-aca886877998" providerId="ADAL" clId="{0A4B7EF2-6ACD-4CAF-8B1F-485A5508083C}" dt="2022-03-09T11:11:12.421" v="42" actId="47"/>
        <pc:sldMkLst>
          <pc:docMk/>
          <pc:sldMk cId="2800777372" sldId="289"/>
        </pc:sldMkLst>
      </pc:sldChg>
      <pc:sldChg chg="del">
        <pc:chgData name="Olivier ENGELAERE" userId="3c1a666d-58ae-4cd9-a6a1-aca886877998" providerId="ADAL" clId="{0A4B7EF2-6ACD-4CAF-8B1F-485A5508083C}" dt="2022-03-09T11:14:19.584" v="189" actId="47"/>
        <pc:sldMkLst>
          <pc:docMk/>
          <pc:sldMk cId="3991105377" sldId="291"/>
        </pc:sldMkLst>
      </pc:sldChg>
      <pc:sldChg chg="del">
        <pc:chgData name="Olivier ENGELAERE" userId="3c1a666d-58ae-4cd9-a6a1-aca886877998" providerId="ADAL" clId="{0A4B7EF2-6ACD-4CAF-8B1F-485A5508083C}" dt="2022-03-09T11:14:16.388" v="187" actId="47"/>
        <pc:sldMkLst>
          <pc:docMk/>
          <pc:sldMk cId="2549096177" sldId="292"/>
        </pc:sldMkLst>
      </pc:sldChg>
      <pc:sldChg chg="del">
        <pc:chgData name="Olivier ENGELAERE" userId="3c1a666d-58ae-4cd9-a6a1-aca886877998" providerId="ADAL" clId="{0A4B7EF2-6ACD-4CAF-8B1F-485A5508083C}" dt="2022-03-09T11:14:14.910" v="186" actId="47"/>
        <pc:sldMkLst>
          <pc:docMk/>
          <pc:sldMk cId="2755060579" sldId="293"/>
        </pc:sldMkLst>
      </pc:sldChg>
      <pc:sldChg chg="del">
        <pc:chgData name="Olivier ENGELAERE" userId="3c1a666d-58ae-4cd9-a6a1-aca886877998" providerId="ADAL" clId="{0A4B7EF2-6ACD-4CAF-8B1F-485A5508083C}" dt="2022-03-09T11:14:21.592" v="191" actId="47"/>
        <pc:sldMkLst>
          <pc:docMk/>
          <pc:sldMk cId="2594033135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La conjugaison, imparfait et passé composé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86399" y="1944398"/>
            <a:ext cx="1112745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L’imparfait qui se forme en –ai en français se forme en –o en picard (chti).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1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86399" y="1390401"/>
            <a:ext cx="730623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Premier groupe : verbes en -er</a:t>
            </a:r>
          </a:p>
          <a:p>
            <a:pPr lvl="0"/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Raviser (regarder)</a:t>
            </a:r>
          </a:p>
          <a:p>
            <a:pPr lvl="0"/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ravisos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ravisos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ale, in ravisot</a:t>
            </a: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ravisomes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ravisotes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ravisotte</a:t>
            </a:r>
            <a:r>
              <a:rPr lang="fr-FR" alt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endParaRPr lang="fr-FR" altLang="fr-FR" sz="2400" dirty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2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59919" y="1625612"/>
            <a:ext cx="730623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Deuxième groupe : verbes en -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finichos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finichos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ale, in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finichot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finichomes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finichotes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finichotte</a:t>
            </a:r>
            <a:r>
              <a:rPr lang="fr-FR" altLang="fr-F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4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59919" y="1440946"/>
            <a:ext cx="979717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Troisième groupe : verbes en -re, -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-de,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Brère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(pleurer)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bréyos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bréyos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ale, in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bréyot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bréyomes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bréyotes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bréyotte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alt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4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38376" y="2173826"/>
            <a:ext cx="73062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temps composés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les forme quasi exclusivement avec l’auxiliaire avoir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Raviser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ravisé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T’as ravisé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Il, ale, in a ravisé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2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42383" y="2815515"/>
            <a:ext cx="73062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monté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T’as monté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Il, ale, in a monté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42383" y="2815515"/>
            <a:ext cx="73062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Vnir</a:t>
            </a: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 </a:t>
            </a:r>
            <a:r>
              <a:rPr lang="fr-FR" alt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vnu</a:t>
            </a: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T’as </a:t>
            </a:r>
            <a:r>
              <a:rPr lang="fr-FR" alt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vnu</a:t>
            </a: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Il, ale, in a </a:t>
            </a:r>
            <a:r>
              <a:rPr lang="fr-FR" alt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vnu</a:t>
            </a: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9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42383" y="2689619"/>
            <a:ext cx="9576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L’auxiliaire peut néanmoins s’utiliser avec les verbes de mouvement pour marquer un état consécutif à l’action. Les verbes « </a:t>
            </a:r>
            <a:r>
              <a:rPr lang="fr-FR" alt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morir</a:t>
            </a: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(mourir) et « </a:t>
            </a:r>
            <a:r>
              <a:rPr lang="fr-FR" alt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naite</a:t>
            </a: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(naître) utilisent également l’auxiliaire être.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 sorti : il est sorti, mais il est peut-être revenu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est sorti : il est sorti, il n’est plus à la maison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9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Macintosh PowerPoint</Application>
  <PresentationFormat>Grand écran</PresentationFormat>
  <Paragraphs>71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Frutiger LT Std 87 ExtraBlk Cn</vt:lpstr>
      <vt:lpstr>Thème Office</vt:lpstr>
      <vt:lpstr>Image</vt:lpstr>
      <vt:lpstr>Approche syntaxique : La conjugaison, imparfait et passé composé</vt:lpstr>
      <vt:lpstr>La conjugaison</vt:lpstr>
      <vt:lpstr>La conjugaison</vt:lpstr>
      <vt:lpstr>La conjugaison</vt:lpstr>
      <vt:lpstr>La conjugaison</vt:lpstr>
      <vt:lpstr>La conjugaison</vt:lpstr>
      <vt:lpstr>La conjugaison</vt:lpstr>
      <vt:lpstr>La conjugaison</vt:lpstr>
      <vt:lpstr>La conjugaison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99</cp:revision>
  <dcterms:created xsi:type="dcterms:W3CDTF">2016-03-02T17:37:23Z</dcterms:created>
  <dcterms:modified xsi:type="dcterms:W3CDTF">2024-11-28T09:22:50Z</dcterms:modified>
</cp:coreProperties>
</file>