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71" r:id="rId4"/>
    <p:sldId id="272" r:id="rId5"/>
    <p:sldId id="274" r:id="rId6"/>
    <p:sldId id="275" r:id="rId7"/>
    <p:sldId id="27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353"/>
  </p:normalViewPr>
  <p:slideViewPr>
    <p:cSldViewPr snapToGrid="0">
      <p:cViewPr varScale="1">
        <p:scale>
          <a:sx n="100" d="100"/>
          <a:sy n="100" d="100"/>
        </p:scale>
        <p:origin x="4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ENGELAERE" userId="3c1a666d-58ae-4cd9-a6a1-aca886877998" providerId="ADAL" clId="{58B8339B-72BF-F24E-B044-D3A281FB2803}"/>
    <pc:docChg chg="modSld">
      <pc:chgData name="Olivier ENGELAERE" userId="3c1a666d-58ae-4cd9-a6a1-aca886877998" providerId="ADAL" clId="{58B8339B-72BF-F24E-B044-D3A281FB2803}" dt="2024-03-21T08:12:26.158" v="1" actId="20577"/>
      <pc:docMkLst>
        <pc:docMk/>
      </pc:docMkLst>
      <pc:sldChg chg="modSp mod">
        <pc:chgData name="Olivier ENGELAERE" userId="3c1a666d-58ae-4cd9-a6a1-aca886877998" providerId="ADAL" clId="{58B8339B-72BF-F24E-B044-D3A281FB2803}" dt="2024-03-21T08:12:26.158" v="1" actId="20577"/>
        <pc:sldMkLst>
          <pc:docMk/>
          <pc:sldMk cId="80764122" sldId="271"/>
        </pc:sldMkLst>
        <pc:spChg chg="mod">
          <ac:chgData name="Olivier ENGELAERE" userId="3c1a666d-58ae-4cd9-a6a1-aca886877998" providerId="ADAL" clId="{58B8339B-72BF-F24E-B044-D3A281FB2803}" dt="2024-03-21T08:12:26.158" v="1" actId="20577"/>
          <ac:spMkLst>
            <pc:docMk/>
            <pc:sldMk cId="80764122" sldId="271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5711"/>
              </p:ext>
            </p:extLst>
          </p:nvPr>
        </p:nvGraphicFramePr>
        <p:xfrm>
          <a:off x="-78821" y="-919232"/>
          <a:ext cx="14488885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93520" imgH="20215800" progId="Photoshop.Image.11">
                  <p:embed/>
                </p:oleObj>
              </mc:Choice>
              <mc:Fallback>
                <p:oleObj name="Image" r:id="rId2" imgW="25193520" imgH="20215800" progId="Photoshop.Image.1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821" y="-919232"/>
                        <a:ext cx="14488885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8821" y="3022600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Approche syntaxique :</a:t>
            </a:r>
            <a:b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La forme interrogative</a:t>
            </a: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forme interrogative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028931" y="1879217"/>
            <a:ext cx="10113883" cy="323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15367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19939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24511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2908300" indent="-2159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fr-FR" sz="1633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/>
              <a:t>Le </a:t>
            </a:r>
            <a:r>
              <a:rPr lang="en-GB" altLang="fr-FR" dirty="0" err="1"/>
              <a:t>chti-picard</a:t>
            </a:r>
            <a:r>
              <a:rPr lang="en-GB" altLang="fr-FR" dirty="0"/>
              <a:t> se </a:t>
            </a:r>
            <a:r>
              <a:rPr lang="en-GB" altLang="fr-FR" dirty="0" err="1"/>
              <a:t>sert</a:t>
            </a:r>
            <a:r>
              <a:rPr lang="en-GB" altLang="fr-FR" dirty="0"/>
              <a:t>, à </a:t>
            </a:r>
            <a:r>
              <a:rPr lang="en-GB" altLang="fr-FR" dirty="0" err="1"/>
              <a:t>toutes</a:t>
            </a:r>
            <a:r>
              <a:rPr lang="en-GB" altLang="fr-FR" dirty="0"/>
              <a:t> les </a:t>
            </a:r>
            <a:r>
              <a:rPr lang="en-GB" altLang="fr-FR" dirty="0" err="1"/>
              <a:t>personnes</a:t>
            </a:r>
            <a:r>
              <a:rPr lang="en-GB" altLang="fr-FR" dirty="0"/>
              <a:t>, du mot </a:t>
            </a:r>
            <a:r>
              <a:rPr lang="en-GB" altLang="fr-FR" dirty="0" err="1"/>
              <a:t>outil</a:t>
            </a:r>
            <a:r>
              <a:rPr lang="en-GB" altLang="fr-FR" dirty="0"/>
              <a:t> « </a:t>
            </a:r>
            <a:r>
              <a:rPr lang="en-GB" altLang="fr-FR" dirty="0" err="1"/>
              <a:t>ti</a:t>
            </a:r>
            <a:r>
              <a:rPr lang="en-GB" altLang="fr-FR" dirty="0"/>
              <a:t> », qui se place après la </a:t>
            </a:r>
            <a:r>
              <a:rPr lang="en-GB" altLang="fr-FR" dirty="0" err="1"/>
              <a:t>forme</a:t>
            </a:r>
            <a:r>
              <a:rPr lang="en-GB" altLang="fr-FR" dirty="0"/>
              <a:t> </a:t>
            </a:r>
            <a:r>
              <a:rPr lang="en-GB" altLang="fr-FR" dirty="0" err="1"/>
              <a:t>verbale</a:t>
            </a:r>
            <a:r>
              <a:rPr lang="en-GB" altLang="fr-FR" dirty="0"/>
              <a:t> </a:t>
            </a:r>
            <a:r>
              <a:rPr lang="en-GB" altLang="fr-FR" dirty="0" err="1"/>
              <a:t>laquelle</a:t>
            </a:r>
            <a:r>
              <a:rPr lang="en-GB" altLang="fr-FR" dirty="0"/>
              <a:t> conserve </a:t>
            </a:r>
            <a:r>
              <a:rPr lang="en-GB" altLang="fr-FR" dirty="0" err="1"/>
              <a:t>sa</a:t>
            </a:r>
            <a:r>
              <a:rPr lang="en-GB" altLang="fr-FR" dirty="0"/>
              <a:t> place </a:t>
            </a:r>
            <a:r>
              <a:rPr lang="en-GB" altLang="fr-FR" dirty="0" err="1"/>
              <a:t>normale</a:t>
            </a:r>
            <a:r>
              <a:rPr lang="en-GB" altLang="fr-FR" dirty="0"/>
              <a:t>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 err="1"/>
              <a:t>J'ai</a:t>
            </a:r>
            <a:r>
              <a:rPr lang="en-GB" altLang="fr-FR" dirty="0"/>
              <a:t> </a:t>
            </a:r>
            <a:r>
              <a:rPr lang="en-GB" altLang="fr-FR" dirty="0" err="1"/>
              <a:t>ti</a:t>
            </a:r>
            <a:r>
              <a:rPr lang="en-GB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 err="1"/>
              <a:t>T‘as</a:t>
            </a:r>
            <a:r>
              <a:rPr lang="en-GB" altLang="fr-FR" dirty="0"/>
              <a:t> </a:t>
            </a:r>
            <a:r>
              <a:rPr lang="en-GB" altLang="fr-FR" dirty="0" err="1"/>
              <a:t>ti</a:t>
            </a:r>
            <a:r>
              <a:rPr lang="en-GB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/>
              <a:t>Is </a:t>
            </a:r>
            <a:r>
              <a:rPr lang="en-GB" altLang="fr-FR" dirty="0" err="1"/>
              <a:t>ont</a:t>
            </a:r>
            <a:r>
              <a:rPr lang="en-GB" altLang="fr-FR" dirty="0"/>
              <a:t> </a:t>
            </a:r>
            <a:r>
              <a:rPr lang="en-GB" altLang="fr-FR" dirty="0" err="1"/>
              <a:t>ti</a:t>
            </a:r>
            <a:r>
              <a:rPr lang="en-GB" altLang="fr-FR" dirty="0"/>
              <a:t> </a:t>
            </a:r>
            <a:r>
              <a:rPr lang="en-GB" altLang="fr-FR" dirty="0" err="1"/>
              <a:t>été</a:t>
            </a:r>
            <a:r>
              <a:rPr lang="en-GB" altLang="fr-FR" dirty="0"/>
              <a:t> din </a:t>
            </a:r>
            <a:r>
              <a:rPr lang="en-GB" altLang="fr-FR" dirty="0" err="1"/>
              <a:t>ch’gardin</a:t>
            </a:r>
            <a:r>
              <a:rPr lang="en-GB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 err="1"/>
              <a:t>Cependant</a:t>
            </a:r>
            <a:r>
              <a:rPr lang="en-GB" altLang="fr-FR" dirty="0"/>
              <a:t> aux temps </a:t>
            </a:r>
            <a:r>
              <a:rPr lang="en-GB" altLang="fr-FR" dirty="0" err="1"/>
              <a:t>composés</a:t>
            </a:r>
            <a:r>
              <a:rPr lang="en-GB" altLang="fr-FR" dirty="0"/>
              <a:t>, le « </a:t>
            </a:r>
            <a:r>
              <a:rPr lang="en-GB" altLang="fr-FR" dirty="0" err="1"/>
              <a:t>ti</a:t>
            </a:r>
            <a:r>
              <a:rPr lang="en-GB" altLang="fr-FR" dirty="0"/>
              <a:t> » </a:t>
            </a:r>
            <a:r>
              <a:rPr lang="en-GB" altLang="fr-FR" dirty="0" err="1"/>
              <a:t>s'intercale</a:t>
            </a:r>
            <a:r>
              <a:rPr lang="en-GB" altLang="fr-FR" dirty="0"/>
              <a:t> entre les </a:t>
            </a:r>
            <a:r>
              <a:rPr lang="en-GB" altLang="fr-FR" dirty="0" err="1"/>
              <a:t>deux</a:t>
            </a:r>
            <a:r>
              <a:rPr lang="en-GB" altLang="fr-FR" dirty="0"/>
              <a:t> </a:t>
            </a:r>
            <a:r>
              <a:rPr lang="en-GB" altLang="fr-FR" dirty="0" err="1"/>
              <a:t>formes</a:t>
            </a:r>
            <a:r>
              <a:rPr lang="en-GB" altLang="fr-FR" dirty="0"/>
              <a:t> </a:t>
            </a:r>
            <a:r>
              <a:rPr lang="en-GB" altLang="fr-FR" dirty="0" err="1"/>
              <a:t>verbales</a:t>
            </a:r>
            <a:r>
              <a:rPr lang="en-GB" altLang="fr-FR" dirty="0"/>
              <a:t> 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 err="1"/>
              <a:t>Os</a:t>
            </a:r>
            <a:r>
              <a:rPr lang="en-GB" altLang="fr-FR" dirty="0"/>
              <a:t> </a:t>
            </a:r>
            <a:r>
              <a:rPr lang="en-GB" altLang="fr-FR" dirty="0" err="1"/>
              <a:t>ons</a:t>
            </a:r>
            <a:r>
              <a:rPr lang="en-GB" altLang="fr-FR" dirty="0"/>
              <a:t> </a:t>
            </a:r>
            <a:r>
              <a:rPr lang="en-GB" altLang="fr-FR" dirty="0" err="1"/>
              <a:t>ti</a:t>
            </a:r>
            <a:r>
              <a:rPr lang="en-GB" altLang="fr-FR" dirty="0"/>
              <a:t> </a:t>
            </a:r>
            <a:r>
              <a:rPr lang="en-GB" altLang="fr-FR" dirty="0" err="1"/>
              <a:t>canté</a:t>
            </a:r>
            <a:r>
              <a:rPr lang="en-GB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fr-FR" sz="1633" dirty="0"/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forme interrogative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7583" y="2648626"/>
            <a:ext cx="7836123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Pour la forme négative</a:t>
            </a:r>
            <a:r>
              <a:rPr lang="fr-FR" altLang="fr-FR"/>
              <a:t>, on a </a:t>
            </a:r>
            <a:r>
              <a:rPr lang="fr-FR" altLang="fr-FR" dirty="0"/>
              <a:t>recours à la locution adverbiale « </a:t>
            </a:r>
            <a:r>
              <a:rPr lang="fr-FR" altLang="fr-FR" dirty="0" err="1"/>
              <a:t>ene</a:t>
            </a:r>
            <a:r>
              <a:rPr lang="fr-FR" altLang="fr-FR" dirty="0"/>
              <a:t>... </a:t>
            </a:r>
            <a:r>
              <a:rPr lang="fr-FR" altLang="fr-FR" dirty="0" err="1"/>
              <a:t>pon</a:t>
            </a:r>
            <a:r>
              <a:rPr lang="fr-FR" altLang="fr-FR" dirty="0"/>
              <a:t>/pas)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J’</a:t>
            </a:r>
            <a:r>
              <a:rPr lang="fr-FR" altLang="fr-FR" dirty="0" err="1"/>
              <a:t>ene</a:t>
            </a:r>
            <a:r>
              <a:rPr lang="fr-FR" altLang="fr-FR" dirty="0"/>
              <a:t> su ti pas </a:t>
            </a:r>
            <a:r>
              <a:rPr lang="fr-FR" altLang="fr-FR" dirty="0" err="1"/>
              <a:t>ch'preume</a:t>
            </a:r>
            <a:r>
              <a:rPr lang="fr-FR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On n’utilisera pas les formes « mie » et « </a:t>
            </a:r>
            <a:r>
              <a:rPr lang="fr-FR" altLang="fr-FR" dirty="0" err="1"/>
              <a:t>nin</a:t>
            </a:r>
            <a:r>
              <a:rPr lang="fr-FR" alt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8076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forme interrogative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7583" y="2648626"/>
            <a:ext cx="7836123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/>
              <a:t>La </a:t>
            </a:r>
            <a:r>
              <a:rPr lang="en-GB" altLang="fr-FR" dirty="0" err="1"/>
              <a:t>forme</a:t>
            </a:r>
            <a:r>
              <a:rPr lang="en-GB" altLang="fr-FR" dirty="0"/>
              <a:t> interrogative </a:t>
            </a:r>
            <a:r>
              <a:rPr lang="en-GB" altLang="fr-FR" dirty="0" err="1"/>
              <a:t>peut</a:t>
            </a:r>
            <a:r>
              <a:rPr lang="en-GB" altLang="fr-FR" dirty="0"/>
              <a:t> </a:t>
            </a:r>
            <a:r>
              <a:rPr lang="en-GB" altLang="fr-FR" dirty="0" err="1"/>
              <a:t>aussi</a:t>
            </a:r>
            <a:r>
              <a:rPr lang="en-GB" altLang="fr-FR" dirty="0"/>
              <a:t> se </a:t>
            </a:r>
            <a:r>
              <a:rPr lang="en-GB" altLang="fr-FR" dirty="0" err="1"/>
              <a:t>construire</a:t>
            </a:r>
            <a:r>
              <a:rPr lang="en-GB" altLang="fr-FR" dirty="0"/>
              <a:t>, </a:t>
            </a:r>
            <a:r>
              <a:rPr lang="en-GB" altLang="fr-FR" dirty="0" err="1"/>
              <a:t>comme</a:t>
            </a:r>
            <a:r>
              <a:rPr lang="en-GB" altLang="fr-FR" dirty="0"/>
              <a:t> </a:t>
            </a:r>
            <a:r>
              <a:rPr lang="en-GB" altLang="fr-FR" dirty="0" err="1"/>
              <a:t>dans</a:t>
            </a:r>
            <a:r>
              <a:rPr lang="en-GB" altLang="fr-FR" dirty="0"/>
              <a:t> </a:t>
            </a:r>
            <a:r>
              <a:rPr lang="en-GB" altLang="fr-FR" dirty="0" err="1"/>
              <a:t>d’autres</a:t>
            </a:r>
            <a:r>
              <a:rPr lang="en-GB" altLang="fr-FR" dirty="0"/>
              <a:t> </a:t>
            </a:r>
            <a:r>
              <a:rPr lang="en-GB" altLang="fr-FR" dirty="0" err="1"/>
              <a:t>langues</a:t>
            </a:r>
            <a:r>
              <a:rPr lang="en-GB" altLang="fr-FR" dirty="0"/>
              <a:t>, </a:t>
            </a:r>
            <a:r>
              <a:rPr lang="en-GB" altLang="fr-FR" dirty="0" err="1"/>
              <a:t>uniquement</a:t>
            </a:r>
            <a:r>
              <a:rPr lang="en-GB" altLang="fr-FR" dirty="0"/>
              <a:t> par </a:t>
            </a:r>
            <a:r>
              <a:rPr lang="en-GB" altLang="fr-FR" dirty="0" err="1"/>
              <a:t>l’intonation</a:t>
            </a:r>
            <a:r>
              <a:rPr lang="en-GB" altLang="fr-FR" dirty="0"/>
              <a:t> (et un ? à </a:t>
            </a:r>
            <a:r>
              <a:rPr lang="en-GB" altLang="fr-FR" dirty="0" err="1"/>
              <a:t>l’écrit</a:t>
            </a:r>
            <a:r>
              <a:rPr lang="en-GB" altLang="fr-FR" dirty="0"/>
              <a:t>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 err="1"/>
              <a:t>Os</a:t>
            </a:r>
            <a:r>
              <a:rPr lang="en-GB" altLang="fr-FR" dirty="0"/>
              <a:t> </a:t>
            </a:r>
            <a:r>
              <a:rPr lang="en-GB" altLang="fr-FR" dirty="0" err="1"/>
              <a:t>vérez</a:t>
            </a:r>
            <a:r>
              <a:rPr lang="en-GB" altLang="fr-FR" dirty="0"/>
              <a:t> </a:t>
            </a:r>
            <a:r>
              <a:rPr lang="en-GB" altLang="fr-FR" dirty="0" err="1"/>
              <a:t>dmain</a:t>
            </a:r>
            <a:r>
              <a:rPr lang="en-GB" altLang="fr-FR" dirty="0"/>
              <a:t> ? </a:t>
            </a:r>
            <a:r>
              <a:rPr lang="en-GB" altLang="fr-FR" dirty="0" err="1"/>
              <a:t>Vous</a:t>
            </a:r>
            <a:r>
              <a:rPr lang="en-GB" altLang="fr-FR" dirty="0"/>
              <a:t> </a:t>
            </a:r>
            <a:r>
              <a:rPr lang="en-GB" altLang="fr-FR" dirty="0" err="1"/>
              <a:t>viendrez</a:t>
            </a:r>
            <a:r>
              <a:rPr lang="en-GB" altLang="fr-FR" dirty="0"/>
              <a:t> </a:t>
            </a:r>
            <a:r>
              <a:rPr lang="en-GB" altLang="fr-FR" dirty="0" err="1"/>
              <a:t>demain</a:t>
            </a:r>
            <a:r>
              <a:rPr lang="en-GB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 err="1"/>
              <a:t>Os</a:t>
            </a:r>
            <a:r>
              <a:rPr lang="en-GB" altLang="fr-FR" dirty="0"/>
              <a:t> </a:t>
            </a:r>
            <a:r>
              <a:rPr lang="en-GB" altLang="fr-FR" dirty="0" err="1"/>
              <a:t>ez</a:t>
            </a:r>
            <a:r>
              <a:rPr lang="en-GB" altLang="fr-FR" dirty="0"/>
              <a:t> </a:t>
            </a:r>
            <a:r>
              <a:rPr lang="en-GB" altLang="fr-FR" dirty="0" err="1"/>
              <a:t>té</a:t>
            </a:r>
            <a:r>
              <a:rPr lang="en-GB" altLang="fr-FR" dirty="0"/>
              <a:t> din </a:t>
            </a:r>
            <a:r>
              <a:rPr lang="en-GB" altLang="fr-FR" dirty="0" err="1"/>
              <a:t>ch’gardin</a:t>
            </a:r>
            <a:r>
              <a:rPr lang="en-GB" altLang="fr-FR" dirty="0"/>
              <a:t> ? </a:t>
            </a:r>
            <a:r>
              <a:rPr lang="en-GB" altLang="fr-FR" dirty="0" err="1"/>
              <a:t>Vous</a:t>
            </a:r>
            <a:r>
              <a:rPr lang="en-GB" altLang="fr-FR" dirty="0"/>
              <a:t> </a:t>
            </a:r>
            <a:r>
              <a:rPr lang="en-GB" altLang="fr-FR" dirty="0" err="1"/>
              <a:t>êtes</a:t>
            </a:r>
            <a:r>
              <a:rPr lang="en-GB" altLang="fr-FR" dirty="0"/>
              <a:t> </a:t>
            </a:r>
            <a:r>
              <a:rPr lang="en-GB" altLang="fr-FR" dirty="0" err="1"/>
              <a:t>allé</a:t>
            </a:r>
            <a:r>
              <a:rPr lang="en-GB" altLang="fr-FR" dirty="0"/>
              <a:t> </a:t>
            </a:r>
            <a:r>
              <a:rPr lang="en-GB" altLang="fr-FR" dirty="0" err="1"/>
              <a:t>dans</a:t>
            </a:r>
            <a:r>
              <a:rPr lang="en-GB" altLang="fr-FR" dirty="0"/>
              <a:t> le </a:t>
            </a:r>
            <a:r>
              <a:rPr lang="en-GB" altLang="fr-FR" dirty="0" err="1"/>
              <a:t>jardin</a:t>
            </a:r>
            <a:r>
              <a:rPr lang="en-GB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fr-FR" dirty="0"/>
              <a:t>I </a:t>
            </a:r>
            <a:r>
              <a:rPr lang="en-GB" altLang="fr-FR" dirty="0" err="1"/>
              <a:t>va</a:t>
            </a:r>
            <a:r>
              <a:rPr lang="en-GB" altLang="fr-FR" dirty="0"/>
              <a:t> </a:t>
            </a:r>
            <a:r>
              <a:rPr lang="en-GB" altLang="fr-FR" dirty="0" err="1"/>
              <a:t>kér</a:t>
            </a:r>
            <a:r>
              <a:rPr lang="en-GB" altLang="fr-FR" dirty="0"/>
              <a:t> des </a:t>
            </a:r>
            <a:r>
              <a:rPr lang="en-GB" altLang="fr-FR" dirty="0" err="1"/>
              <a:t>pleuves</a:t>
            </a:r>
            <a:r>
              <a:rPr lang="en-GB" altLang="fr-FR" dirty="0"/>
              <a:t> ? </a:t>
            </a:r>
            <a:r>
              <a:rPr lang="en-GB" altLang="fr-FR" dirty="0" err="1"/>
              <a:t>Va</a:t>
            </a:r>
            <a:r>
              <a:rPr lang="en-GB" altLang="fr-FR" dirty="0"/>
              <a:t>-t-</a:t>
            </a:r>
            <a:r>
              <a:rPr lang="en-GB" altLang="fr-FR" dirty="0" err="1"/>
              <a:t>il</a:t>
            </a:r>
            <a:r>
              <a:rPr lang="en-GB" altLang="fr-FR" dirty="0"/>
              <a:t> </a:t>
            </a:r>
            <a:r>
              <a:rPr lang="en-GB" altLang="fr-FR" dirty="0" err="1"/>
              <a:t>pleuvoir</a:t>
            </a:r>
            <a:r>
              <a:rPr lang="en-GB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GB" altLang="fr-FR" dirty="0"/>
          </a:p>
        </p:txBody>
      </p:sp>
    </p:spTree>
    <p:extLst>
      <p:ext uri="{BB962C8B-B14F-4D97-AF65-F5344CB8AC3E}">
        <p14:creationId xmlns:p14="http://schemas.microsoft.com/office/powerpoint/2010/main" val="73359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forme interrogative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7583" y="2648626"/>
            <a:ext cx="9001456" cy="266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Bien que ce soit devenu une forme plus rare aujourd’hui, il est également possible de former une phrase interrogative en utilisant le mot outil « </a:t>
            </a:r>
            <a:r>
              <a:rPr lang="fr-FR" altLang="fr-FR" b="1" dirty="0" err="1"/>
              <a:t>jou</a:t>
            </a:r>
            <a:r>
              <a:rPr lang="fr-FR" altLang="fr-FR" b="1" dirty="0"/>
              <a:t> qu’</a:t>
            </a:r>
            <a:r>
              <a:rPr lang="fr-FR" altLang="fr-FR" dirty="0"/>
              <a:t> ».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Il s’utilise en début de phrase et est l’équivalent de « est-ce » en français.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 err="1"/>
              <a:t>Jou</a:t>
            </a:r>
            <a:r>
              <a:rPr lang="fr-FR" altLang="fr-FR" dirty="0"/>
              <a:t> qu’os </a:t>
            </a:r>
            <a:r>
              <a:rPr lang="fr-FR" altLang="fr-FR" dirty="0" err="1"/>
              <a:t>vérez</a:t>
            </a:r>
            <a:r>
              <a:rPr lang="fr-FR" altLang="fr-FR" dirty="0"/>
              <a:t> </a:t>
            </a:r>
            <a:r>
              <a:rPr lang="fr-FR" altLang="fr-FR" dirty="0" err="1"/>
              <a:t>dmain</a:t>
            </a:r>
            <a:r>
              <a:rPr lang="fr-FR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 err="1"/>
              <a:t>Jou</a:t>
            </a:r>
            <a:r>
              <a:rPr lang="fr-FR" altLang="fr-FR" dirty="0"/>
              <a:t> qu’os </a:t>
            </a:r>
            <a:r>
              <a:rPr lang="fr-FR" altLang="fr-FR" dirty="0" err="1"/>
              <a:t>ez</a:t>
            </a:r>
            <a:r>
              <a:rPr lang="fr-FR" altLang="fr-FR" dirty="0"/>
              <a:t> té </a:t>
            </a:r>
            <a:r>
              <a:rPr lang="fr-FR" altLang="fr-FR" dirty="0" err="1"/>
              <a:t>din</a:t>
            </a:r>
            <a:r>
              <a:rPr lang="fr-FR" altLang="fr-FR" dirty="0"/>
              <a:t> </a:t>
            </a:r>
            <a:r>
              <a:rPr lang="fr-FR" altLang="fr-FR" dirty="0" err="1"/>
              <a:t>ch’gardin</a:t>
            </a:r>
            <a:r>
              <a:rPr lang="fr-FR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 err="1"/>
              <a:t>Jou</a:t>
            </a:r>
            <a:r>
              <a:rPr lang="fr-FR" altLang="fr-FR" dirty="0"/>
              <a:t> qu’i va </a:t>
            </a:r>
            <a:r>
              <a:rPr lang="fr-FR" altLang="fr-FR" dirty="0" err="1"/>
              <a:t>kér</a:t>
            </a:r>
            <a:r>
              <a:rPr lang="fr-FR" altLang="fr-FR" dirty="0"/>
              <a:t> de l’</a:t>
            </a:r>
            <a:r>
              <a:rPr lang="fr-FR" altLang="fr-FR" dirty="0" err="1"/>
              <a:t>iau</a:t>
            </a:r>
            <a:r>
              <a:rPr lang="fr-FR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3662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forme interrogative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7583" y="2648626"/>
            <a:ext cx="9001456" cy="344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REMARQUE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Dans tous les cas, la forme interrogative ne se construit pas comme en français par l’inversion du sujet.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As-tu soif ?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T’as ti </a:t>
            </a:r>
            <a:r>
              <a:rPr lang="fr-FR" altLang="fr-FR" dirty="0" err="1"/>
              <a:t>so</a:t>
            </a:r>
            <a:r>
              <a:rPr lang="fr-FR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/>
              <a:t>T’as </a:t>
            </a:r>
            <a:r>
              <a:rPr lang="fr-FR" altLang="fr-FR" dirty="0" err="1"/>
              <a:t>so</a:t>
            </a:r>
            <a:r>
              <a:rPr lang="fr-FR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dirty="0" err="1"/>
              <a:t>Jou</a:t>
            </a:r>
            <a:r>
              <a:rPr lang="fr-FR" altLang="fr-FR" dirty="0"/>
              <a:t> qu’t’as </a:t>
            </a:r>
            <a:r>
              <a:rPr lang="fr-FR" altLang="fr-FR" dirty="0" err="1"/>
              <a:t>so</a:t>
            </a:r>
            <a:r>
              <a:rPr lang="fr-FR" altLang="fr-FR" dirty="0"/>
              <a:t> 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4114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837" y="1907858"/>
            <a:ext cx="10673019" cy="46721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► Traduire</a:t>
            </a:r>
          </a:p>
          <a:p>
            <a:pPr marL="0" indent="0">
              <a:buNone/>
            </a:pPr>
            <a:endParaRPr lang="fr-FR" dirty="0"/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Manges-tu du poisson ?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Est-ce que ça gratte ?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Est-ce c’est chaud ?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Est-ce loin ?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As-tu assez mangé ?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N’es-tu pas le fils de Pierre ?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Viens-tu dimanche ?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Ne suis-je pas le plus beau ?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45000"/>
              <a:buNone/>
            </a:pP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N’est-il pas le moins dégourdi (</a:t>
            </a:r>
            <a:r>
              <a:rPr lang="fr-FR" altLang="fr-FR" dirty="0" err="1">
                <a:solidFill>
                  <a:schemeClr val="accent2">
                    <a:lumMod val="50000"/>
                  </a:schemeClr>
                </a:solidFill>
              </a:rPr>
              <a:t>asteu</a:t>
            </a:r>
            <a:r>
              <a:rPr lang="fr-FR" altLang="fr-FR" dirty="0">
                <a:solidFill>
                  <a:schemeClr val="accent2">
                    <a:lumMod val="50000"/>
                  </a:schemeClr>
                </a:solidFill>
              </a:rPr>
              <a:t>)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639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327</Words>
  <Application>Microsoft Macintosh PowerPoint</Application>
  <PresentationFormat>Grand écran</PresentationFormat>
  <Paragraphs>57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Frutiger LT Std 87 ExtraBlk Cn</vt:lpstr>
      <vt:lpstr>Wingdings</vt:lpstr>
      <vt:lpstr>Thème Office</vt:lpstr>
      <vt:lpstr>Image</vt:lpstr>
      <vt:lpstr>Approche syntaxique : La forme interrogative</vt:lpstr>
      <vt:lpstr>La forme interrogative</vt:lpstr>
      <vt:lpstr>La forme interrogative</vt:lpstr>
      <vt:lpstr>La forme interrogative</vt:lpstr>
      <vt:lpstr>La forme interrogative</vt:lpstr>
      <vt:lpstr>La forme interrogative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86</cp:revision>
  <dcterms:created xsi:type="dcterms:W3CDTF">2016-03-02T17:37:23Z</dcterms:created>
  <dcterms:modified xsi:type="dcterms:W3CDTF">2024-03-21T08:12:35Z</dcterms:modified>
</cp:coreProperties>
</file>