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5345"/>
  </p:normalViewPr>
  <p:slideViewPr>
    <p:cSldViewPr snapToGrid="0">
      <p:cViewPr varScale="1">
        <p:scale>
          <a:sx n="100" d="100"/>
          <a:sy n="100" d="100"/>
        </p:scale>
        <p:origin x="44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409AA0E0-B7E4-42F4-BA44-AE3EDE9CF066}"/>
    <pc:docChg chg="undo custSel delSld modSld">
      <pc:chgData name="Olivier ENGELAERE" userId="3c1a666d-58ae-4cd9-a6a1-aca886877998" providerId="ADAL" clId="{409AA0E0-B7E4-42F4-BA44-AE3EDE9CF066}" dt="2023-02-15T16:35:24.379" v="412" actId="20577"/>
      <pc:docMkLst>
        <pc:docMk/>
      </pc:docMkLst>
      <pc:sldChg chg="addSp delSp modSp mod setBg setClrOvrMap">
        <pc:chgData name="Olivier ENGELAERE" userId="3c1a666d-58ae-4cd9-a6a1-aca886877998" providerId="ADAL" clId="{409AA0E0-B7E4-42F4-BA44-AE3EDE9CF066}" dt="2023-02-15T16:29:45.792" v="39" actId="26606"/>
        <pc:sldMkLst>
          <pc:docMk/>
          <pc:sldMk cId="3895829947" sldId="256"/>
        </pc:sldMkLst>
      </pc:sldChg>
      <pc:sldChg chg="modSp mod">
        <pc:chgData name="Olivier ENGELAERE" userId="3c1a666d-58ae-4cd9-a6a1-aca886877998" providerId="ADAL" clId="{409AA0E0-B7E4-42F4-BA44-AE3EDE9CF066}" dt="2023-02-15T16:35:24.379" v="412" actId="20577"/>
        <pc:sldMkLst>
          <pc:docMk/>
          <pc:sldMk cId="3721254897" sldId="260"/>
        </pc:sldMkLst>
      </pc:sldChg>
      <pc:sldChg chg="del">
        <pc:chgData name="Olivier ENGELAERE" userId="3c1a666d-58ae-4cd9-a6a1-aca886877998" providerId="ADAL" clId="{409AA0E0-B7E4-42F4-BA44-AE3EDE9CF066}" dt="2023-02-15T16:30:02.418" v="79" actId="47"/>
        <pc:sldMkLst>
          <pc:docMk/>
          <pc:sldMk cId="2815483212" sldId="264"/>
        </pc:sldMkLst>
      </pc:sldChg>
      <pc:sldChg chg="del">
        <pc:chgData name="Olivier ENGELAERE" userId="3c1a666d-58ae-4cd9-a6a1-aca886877998" providerId="ADAL" clId="{409AA0E0-B7E4-42F4-BA44-AE3EDE9CF066}" dt="2023-02-15T16:30:03.865" v="80" actId="47"/>
        <pc:sldMkLst>
          <pc:docMk/>
          <pc:sldMk cId="363963643" sldId="270"/>
        </pc:sldMkLst>
      </pc:sldChg>
    </pc:docChg>
  </pc:docChgLst>
  <pc:docChgLst>
    <pc:chgData name="Olivier ENGELAERE" userId="3c1a666d-58ae-4cd9-a6a1-aca886877998" providerId="ADAL" clId="{11972F5C-0160-3343-8ABB-93D006D72587}"/>
    <pc:docChg chg="modSld">
      <pc:chgData name="Olivier ENGELAERE" userId="3c1a666d-58ae-4cd9-a6a1-aca886877998" providerId="ADAL" clId="{11972F5C-0160-3343-8ABB-93D006D72587}" dt="2025-02-06T08:53:13.664" v="0" actId="20577"/>
      <pc:docMkLst>
        <pc:docMk/>
      </pc:docMkLst>
      <pc:sldChg chg="modSp mod">
        <pc:chgData name="Olivier ENGELAERE" userId="3c1a666d-58ae-4cd9-a6a1-aca886877998" providerId="ADAL" clId="{11972F5C-0160-3343-8ABB-93D006D72587}" dt="2025-02-06T08:53:13.664" v="0" actId="20577"/>
        <pc:sldMkLst>
          <pc:docMk/>
          <pc:sldMk cId="3721254897" sldId="260"/>
        </pc:sldMkLst>
        <pc:spChg chg="mod">
          <ac:chgData name="Olivier ENGELAERE" userId="3c1a666d-58ae-4cd9-a6a1-aca886877998" providerId="ADAL" clId="{11972F5C-0160-3343-8ABB-93D006D72587}" dt="2025-02-06T08:53:13.664" v="0" actId="20577"/>
          <ac:spMkLst>
            <pc:docMk/>
            <pc:sldMk cId="3721254897" sldId="26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3C218-F508-4FE8-9A7B-7E74D7565C90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0429C-C3C4-444D-A20B-4FAE0CF7B6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85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30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11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6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66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99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39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5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60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39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03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99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5F02A-F57D-4B3D-BBC3-FCABA971226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B890-C274-4BCA-9677-FF1EFD2E2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20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B6D1311-4EF0-6754-757F-CDC9E0F86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71" t="3063" r="23094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r-FR" sz="4400">
                <a:latin typeface="Frutiger LT Std 87 ExtraBlk Cn" panose="020B0906030504030204" pitchFamily="34" charset="0"/>
              </a:rPr>
              <a:t>Approche syntaxique :</a:t>
            </a:r>
            <a:br>
              <a:rPr lang="fr-FR" sz="4400">
                <a:latin typeface="Frutiger LT Std 87 ExtraBlk Cn" panose="020B0906030504030204" pitchFamily="34" charset="0"/>
              </a:rPr>
            </a:br>
            <a:r>
              <a:rPr lang="fr-FR" sz="4400">
                <a:latin typeface="Frutiger LT Std 87 ExtraBlk Cn" panose="020B0906030504030204" pitchFamily="34" charset="0"/>
              </a:rPr>
              <a:t>les pronoms personnels sujets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829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7672" y="1737844"/>
            <a:ext cx="10673019" cy="46721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		</a:t>
            </a:r>
            <a:r>
              <a:rPr lang="fr-FR" b="1" dirty="0" err="1"/>
              <a:t>ej</a:t>
            </a:r>
            <a:r>
              <a:rPr lang="fr-FR" dirty="0"/>
              <a:t> (su) ou </a:t>
            </a:r>
            <a:r>
              <a:rPr lang="fr-FR" b="1" dirty="0"/>
              <a:t>j’ </a:t>
            </a:r>
            <a:r>
              <a:rPr lang="fr-FR"/>
              <a:t>(ai)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Tu  		</a:t>
            </a:r>
            <a:r>
              <a:rPr lang="fr-FR" b="1" dirty="0"/>
              <a:t>te</a:t>
            </a:r>
            <a:r>
              <a:rPr lang="fr-FR" dirty="0"/>
              <a:t> (vas) ou </a:t>
            </a:r>
            <a:r>
              <a:rPr lang="fr-FR" b="1" dirty="0"/>
              <a:t>t’ </a:t>
            </a:r>
            <a:r>
              <a:rPr lang="fr-FR" dirty="0"/>
              <a:t>(es)</a:t>
            </a:r>
          </a:p>
          <a:p>
            <a:pPr marL="0" indent="0">
              <a:buNone/>
            </a:pPr>
            <a:r>
              <a:rPr lang="fr-FR" dirty="0" err="1"/>
              <a:t>Il,elle</a:t>
            </a:r>
            <a:r>
              <a:rPr lang="fr-FR" dirty="0"/>
              <a:t>, on 	</a:t>
            </a:r>
            <a:r>
              <a:rPr lang="fr-FR" b="1" dirty="0"/>
              <a:t>i, ale, in </a:t>
            </a:r>
            <a:r>
              <a:rPr lang="fr-FR" dirty="0"/>
              <a:t>(est)</a:t>
            </a:r>
          </a:p>
          <a:p>
            <a:pPr marL="0" indent="0">
              <a:buNone/>
            </a:pPr>
            <a:r>
              <a:rPr lang="fr-FR" dirty="0"/>
              <a:t>Nous		</a:t>
            </a:r>
            <a:r>
              <a:rPr lang="fr-FR" b="1" dirty="0"/>
              <a:t>os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(ne pas prononcer le –s final !)</a:t>
            </a:r>
          </a:p>
          <a:p>
            <a:pPr marL="0" indent="0">
              <a:buNone/>
            </a:pPr>
            <a:r>
              <a:rPr lang="fr-FR" dirty="0"/>
              <a:t>Vous		</a:t>
            </a:r>
            <a:r>
              <a:rPr lang="fr-FR" b="1" dirty="0"/>
              <a:t>os</a:t>
            </a:r>
          </a:p>
          <a:p>
            <a:pPr marL="0" indent="0">
              <a:buNone/>
            </a:pPr>
            <a:r>
              <a:rPr lang="fr-FR" dirty="0"/>
              <a:t>Ils, elles	</a:t>
            </a:r>
            <a:r>
              <a:rPr lang="fr-FR" b="1" dirty="0" err="1"/>
              <a:t>is</a:t>
            </a:r>
            <a:endParaRPr lang="fr-FR" b="1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47672" y="340028"/>
            <a:ext cx="10515600" cy="1139144"/>
          </a:xfrm>
        </p:spPr>
        <p:txBody>
          <a:bodyPr>
            <a:normAutofit/>
          </a:bodyPr>
          <a:lstStyle/>
          <a:p>
            <a:r>
              <a:rPr lang="fr-FR" dirty="0"/>
              <a:t>Les pronoms personnels sujets en picard</a:t>
            </a:r>
          </a:p>
        </p:txBody>
      </p:sp>
    </p:spTree>
    <p:extLst>
      <p:ext uri="{BB962C8B-B14F-4D97-AF65-F5344CB8AC3E}">
        <p14:creationId xmlns:p14="http://schemas.microsoft.com/office/powerpoint/2010/main" val="37212548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Macintosh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Frutiger LT Std 87 ExtraBlk Cn</vt:lpstr>
      <vt:lpstr>Thème Office</vt:lpstr>
      <vt:lpstr>Approche syntaxique : les pronoms personnels sujets</vt:lpstr>
      <vt:lpstr>Les pronoms personnels sujets en picard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 qu’cha nn’est  qu’ech picard ?</dc:title>
  <dc:creator>Olivier</dc:creator>
  <cp:lastModifiedBy>Olivier ENGELAERE</cp:lastModifiedBy>
  <cp:revision>76</cp:revision>
  <dcterms:created xsi:type="dcterms:W3CDTF">2016-03-02T17:37:23Z</dcterms:created>
  <dcterms:modified xsi:type="dcterms:W3CDTF">2025-02-06T08:53:14Z</dcterms:modified>
</cp:coreProperties>
</file>