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4" r:id="rId4"/>
    <p:sldId id="270" r:id="rId5"/>
    <p:sldId id="274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66A4D-AC0D-1640-A2EC-6D58B70EF151}" v="2" dt="2025-02-06T08:42:03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5345"/>
  </p:normalViewPr>
  <p:slideViewPr>
    <p:cSldViewPr snapToGrid="0">
      <p:cViewPr varScale="1">
        <p:scale>
          <a:sx n="95" d="100"/>
          <a:sy n="95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ENGELAERE" userId="3c1a666d-58ae-4cd9-a6a1-aca886877998" providerId="ADAL" clId="{2A7EA9BB-D8B6-45C1-80B8-7DDB32EC8BB0}"/>
    <pc:docChg chg="undo custSel addSld delSld modSld sldOrd">
      <pc:chgData name="Olivier ENGELAERE" userId="3c1a666d-58ae-4cd9-a6a1-aca886877998" providerId="ADAL" clId="{2A7EA9BB-D8B6-45C1-80B8-7DDB32EC8BB0}" dt="2023-02-15T17:27:44.179" v="2160" actId="27636"/>
      <pc:docMkLst>
        <pc:docMk/>
      </pc:docMkLst>
      <pc:sldChg chg="addSp delSp modSp mod setClrOvrMap">
        <pc:chgData name="Olivier ENGELAERE" userId="3c1a666d-58ae-4cd9-a6a1-aca886877998" providerId="ADAL" clId="{2A7EA9BB-D8B6-45C1-80B8-7DDB32EC8BB0}" dt="2023-02-15T17:11:36.847" v="751" actId="26606"/>
        <pc:sldMkLst>
          <pc:docMk/>
          <pc:sldMk cId="3895829947" sldId="256"/>
        </pc:sldMkLst>
      </pc:sldChg>
      <pc:sldChg chg="addSp modSp mod setBg">
        <pc:chgData name="Olivier ENGELAERE" userId="3c1a666d-58ae-4cd9-a6a1-aca886877998" providerId="ADAL" clId="{2A7EA9BB-D8B6-45C1-80B8-7DDB32EC8BB0}" dt="2023-02-15T16:53:20.553" v="216" actId="26606"/>
        <pc:sldMkLst>
          <pc:docMk/>
          <pc:sldMk cId="3721254897" sldId="260"/>
        </pc:sldMkLst>
      </pc:sldChg>
      <pc:sldChg chg="modSp mod">
        <pc:chgData name="Olivier ENGELAERE" userId="3c1a666d-58ae-4cd9-a6a1-aca886877998" providerId="ADAL" clId="{2A7EA9BB-D8B6-45C1-80B8-7DDB32EC8BB0}" dt="2023-02-15T16:59:26.542" v="748" actId="20577"/>
        <pc:sldMkLst>
          <pc:docMk/>
          <pc:sldMk cId="2815483212" sldId="264"/>
        </pc:sldMkLst>
      </pc:sldChg>
      <pc:sldChg chg="modSp mod">
        <pc:chgData name="Olivier ENGELAERE" userId="3c1a666d-58ae-4cd9-a6a1-aca886877998" providerId="ADAL" clId="{2A7EA9BB-D8B6-45C1-80B8-7DDB32EC8BB0}" dt="2023-02-15T17:20:09.015" v="1289" actId="20577"/>
        <pc:sldMkLst>
          <pc:docMk/>
          <pc:sldMk cId="363963643" sldId="270"/>
        </pc:sldMkLst>
      </pc:sldChg>
      <pc:sldChg chg="modSp mod">
        <pc:chgData name="Olivier ENGELAERE" userId="3c1a666d-58ae-4cd9-a6a1-aca886877998" providerId="ADAL" clId="{2A7EA9BB-D8B6-45C1-80B8-7DDB32EC8BB0}" dt="2023-02-15T17:21:32.724" v="1440" actId="5793"/>
        <pc:sldMkLst>
          <pc:docMk/>
          <pc:sldMk cId="3609946038" sldId="271"/>
        </pc:sldMkLst>
      </pc:sldChg>
      <pc:sldChg chg="addSp delSp add del setBg delDesignElem">
        <pc:chgData name="Olivier ENGELAERE" userId="3c1a666d-58ae-4cd9-a6a1-aca886877998" providerId="ADAL" clId="{2A7EA9BB-D8B6-45C1-80B8-7DDB32EC8BB0}" dt="2023-02-15T17:21:46.701" v="1443"/>
        <pc:sldMkLst>
          <pc:docMk/>
          <pc:sldMk cId="613871829" sldId="272"/>
        </pc:sldMkLst>
      </pc:sldChg>
      <pc:sldChg chg="delSp modSp add mod ord setBg delDesignElem">
        <pc:chgData name="Olivier ENGELAERE" userId="3c1a666d-58ae-4cd9-a6a1-aca886877998" providerId="ADAL" clId="{2A7EA9BB-D8B6-45C1-80B8-7DDB32EC8BB0}" dt="2023-02-15T17:25:58.880" v="1914" actId="20577"/>
        <pc:sldMkLst>
          <pc:docMk/>
          <pc:sldMk cId="661631018" sldId="272"/>
        </pc:sldMkLst>
      </pc:sldChg>
      <pc:sldChg chg="delSp modSp add mod setBg delDesignElem">
        <pc:chgData name="Olivier ENGELAERE" userId="3c1a666d-58ae-4cd9-a6a1-aca886877998" providerId="ADAL" clId="{2A7EA9BB-D8B6-45C1-80B8-7DDB32EC8BB0}" dt="2023-02-15T17:27:44.179" v="2160" actId="27636"/>
        <pc:sldMkLst>
          <pc:docMk/>
          <pc:sldMk cId="3127394270" sldId="273"/>
        </pc:sldMkLst>
      </pc:sldChg>
    </pc:docChg>
  </pc:docChgLst>
  <pc:docChgLst>
    <pc:chgData name="Olivier ENGELAERE" userId="3c1a666d-58ae-4cd9-a6a1-aca886877998" providerId="ADAL" clId="{133744EB-539A-6A43-9B4A-09B609BF8E41}"/>
    <pc:docChg chg="modSld">
      <pc:chgData name="Olivier ENGELAERE" userId="3c1a666d-58ae-4cd9-a6a1-aca886877998" providerId="ADAL" clId="{133744EB-539A-6A43-9B4A-09B609BF8E41}" dt="2023-05-24T15:15:41.954" v="5" actId="20577"/>
      <pc:docMkLst>
        <pc:docMk/>
      </pc:docMkLst>
      <pc:sldChg chg="modSp mod">
        <pc:chgData name="Olivier ENGELAERE" userId="3c1a666d-58ae-4cd9-a6a1-aca886877998" providerId="ADAL" clId="{133744EB-539A-6A43-9B4A-09B609BF8E41}" dt="2023-05-24T15:15:41.954" v="5" actId="20577"/>
        <pc:sldMkLst>
          <pc:docMk/>
          <pc:sldMk cId="3127394270" sldId="273"/>
        </pc:sldMkLst>
      </pc:sldChg>
    </pc:docChg>
  </pc:docChgLst>
  <pc:docChgLst>
    <pc:chgData name="Olivier ENGELAERE" userId="3c1a666d-58ae-4cd9-a6a1-aca886877998" providerId="ADAL" clId="{E3666A4D-AC0D-1640-A2EC-6D58B70EF151}"/>
    <pc:docChg chg="custSel addSld modSld">
      <pc:chgData name="Olivier ENGELAERE" userId="3c1a666d-58ae-4cd9-a6a1-aca886877998" providerId="ADAL" clId="{E3666A4D-AC0D-1640-A2EC-6D58B70EF151}" dt="2025-02-06T08:52:39.125" v="205" actId="27636"/>
      <pc:docMkLst>
        <pc:docMk/>
      </pc:docMkLst>
      <pc:sldChg chg="addSp delSp modSp mod">
        <pc:chgData name="Olivier ENGELAERE" userId="3c1a666d-58ae-4cd9-a6a1-aca886877998" providerId="ADAL" clId="{E3666A4D-AC0D-1640-A2EC-6D58B70EF151}" dt="2025-02-06T08:41:23.374" v="0" actId="26606"/>
        <pc:sldMkLst>
          <pc:docMk/>
          <pc:sldMk cId="3895829947" sldId="256"/>
        </pc:sldMkLst>
        <pc:spChg chg="mod ord">
          <ac:chgData name="Olivier ENGELAERE" userId="3c1a666d-58ae-4cd9-a6a1-aca886877998" providerId="ADAL" clId="{E3666A4D-AC0D-1640-A2EC-6D58B70EF151}" dt="2025-02-06T08:41:23.374" v="0" actId="26606"/>
          <ac:spMkLst>
            <pc:docMk/>
            <pc:sldMk cId="3895829947" sldId="256"/>
            <ac:spMk id="2" creationId="{00000000-0000-0000-0000-000000000000}"/>
          </ac:spMkLst>
        </pc:spChg>
        <pc:spChg chg="del">
          <ac:chgData name="Olivier ENGELAERE" userId="3c1a666d-58ae-4cd9-a6a1-aca886877998" providerId="ADAL" clId="{E3666A4D-AC0D-1640-A2EC-6D58B70EF151}" dt="2025-02-06T08:41:23.374" v="0" actId="26606"/>
          <ac:spMkLst>
            <pc:docMk/>
            <pc:sldMk cId="3895829947" sldId="256"/>
            <ac:spMk id="21" creationId="{06DA9DF9-31F7-4056-B42E-878CC92417B8}"/>
          </ac:spMkLst>
        </pc:spChg>
        <pc:spChg chg="add">
          <ac:chgData name="Olivier ENGELAERE" userId="3c1a666d-58ae-4cd9-a6a1-aca886877998" providerId="ADAL" clId="{E3666A4D-AC0D-1640-A2EC-6D58B70EF151}" dt="2025-02-06T08:41:23.374" v="0" actId="26606"/>
          <ac:spMkLst>
            <pc:docMk/>
            <pc:sldMk cId="3895829947" sldId="256"/>
            <ac:spMk id="26" creationId="{E91DC736-0EF8-4F87-9146-EBF1D2EE4D3D}"/>
          </ac:spMkLst>
        </pc:spChg>
        <pc:spChg chg="add">
          <ac:chgData name="Olivier ENGELAERE" userId="3c1a666d-58ae-4cd9-a6a1-aca886877998" providerId="ADAL" clId="{E3666A4D-AC0D-1640-A2EC-6D58B70EF151}" dt="2025-02-06T08:41:23.374" v="0" actId="26606"/>
          <ac:spMkLst>
            <pc:docMk/>
            <pc:sldMk cId="3895829947" sldId="256"/>
            <ac:spMk id="28" creationId="{097CD68E-23E3-4007-8847-CD0944C4F7BE}"/>
          </ac:spMkLst>
        </pc:spChg>
        <pc:spChg chg="add">
          <ac:chgData name="Olivier ENGELAERE" userId="3c1a666d-58ae-4cd9-a6a1-aca886877998" providerId="ADAL" clId="{E3666A4D-AC0D-1640-A2EC-6D58B70EF151}" dt="2025-02-06T08:41:23.374" v="0" actId="26606"/>
          <ac:spMkLst>
            <pc:docMk/>
            <pc:sldMk cId="3895829947" sldId="256"/>
            <ac:spMk id="30" creationId="{AF2F604E-43BE-4DC3-B983-E071523364F8}"/>
          </ac:spMkLst>
        </pc:spChg>
        <pc:spChg chg="add">
          <ac:chgData name="Olivier ENGELAERE" userId="3c1a666d-58ae-4cd9-a6a1-aca886877998" providerId="ADAL" clId="{E3666A4D-AC0D-1640-A2EC-6D58B70EF151}" dt="2025-02-06T08:41:23.374" v="0" actId="26606"/>
          <ac:spMkLst>
            <pc:docMk/>
            <pc:sldMk cId="3895829947" sldId="256"/>
            <ac:spMk id="32" creationId="{08C9B587-E65E-4B52-B37C-ABEBB6E87928}"/>
          </ac:spMkLst>
        </pc:spChg>
        <pc:picChg chg="mod">
          <ac:chgData name="Olivier ENGELAERE" userId="3c1a666d-58ae-4cd9-a6a1-aca886877998" providerId="ADAL" clId="{E3666A4D-AC0D-1640-A2EC-6D58B70EF151}" dt="2025-02-06T08:41:23.374" v="0" actId="26606"/>
          <ac:picMkLst>
            <pc:docMk/>
            <pc:sldMk cId="3895829947" sldId="256"/>
            <ac:picMk id="4" creationId="{94771ADF-E156-32A8-1737-04C25F8FC0B8}"/>
          </ac:picMkLst>
        </pc:picChg>
      </pc:sldChg>
      <pc:sldChg chg="addSp delSp modSp mod">
        <pc:chgData name="Olivier ENGELAERE" userId="3c1a666d-58ae-4cd9-a6a1-aca886877998" providerId="ADAL" clId="{E3666A4D-AC0D-1640-A2EC-6D58B70EF151}" dt="2025-02-06T08:43:21.057" v="120" actId="207"/>
        <pc:sldMkLst>
          <pc:docMk/>
          <pc:sldMk cId="363963643" sldId="270"/>
        </pc:sldMkLst>
        <pc:spChg chg="mod">
          <ac:chgData name="Olivier ENGELAERE" userId="3c1a666d-58ae-4cd9-a6a1-aca886877998" providerId="ADAL" clId="{E3666A4D-AC0D-1640-A2EC-6D58B70EF151}" dt="2025-02-06T08:43:21.057" v="120" actId="207"/>
          <ac:spMkLst>
            <pc:docMk/>
            <pc:sldMk cId="363963643" sldId="270"/>
            <ac:spMk id="3" creationId="{00000000-0000-0000-0000-000000000000}"/>
          </ac:spMkLst>
        </pc:spChg>
        <pc:spChg chg="mod">
          <ac:chgData name="Olivier ENGELAERE" userId="3c1a666d-58ae-4cd9-a6a1-aca886877998" providerId="ADAL" clId="{E3666A4D-AC0D-1640-A2EC-6D58B70EF151}" dt="2025-02-06T08:42:04.889" v="11" actId="26606"/>
          <ac:spMkLst>
            <pc:docMk/>
            <pc:sldMk cId="363963643" sldId="270"/>
            <ac:spMk id="4" creationId="{00000000-0000-0000-0000-000000000000}"/>
          </ac:spMkLst>
        </pc:spChg>
        <pc:spChg chg="del">
          <ac:chgData name="Olivier ENGELAERE" userId="3c1a666d-58ae-4cd9-a6a1-aca886877998" providerId="ADAL" clId="{E3666A4D-AC0D-1640-A2EC-6D58B70EF151}" dt="2025-02-06T08:42:04.889" v="11" actId="26606"/>
          <ac:spMkLst>
            <pc:docMk/>
            <pc:sldMk cId="363963643" sldId="270"/>
            <ac:spMk id="9" creationId="{DAF1966E-FD40-4A4A-B61B-C4DF7FA05F06}"/>
          </ac:spMkLst>
        </pc:spChg>
        <pc:spChg chg="del">
          <ac:chgData name="Olivier ENGELAERE" userId="3c1a666d-58ae-4cd9-a6a1-aca886877998" providerId="ADAL" clId="{E3666A4D-AC0D-1640-A2EC-6D58B70EF151}" dt="2025-02-06T08:42:04.889" v="11" actId="26606"/>
          <ac:spMkLst>
            <pc:docMk/>
            <pc:sldMk cId="363963643" sldId="270"/>
            <ac:spMk id="11" creationId="{047BFA19-D45E-416B-A404-7AF2F3F27017}"/>
          </ac:spMkLst>
        </pc:spChg>
        <pc:spChg chg="del">
          <ac:chgData name="Olivier ENGELAERE" userId="3c1a666d-58ae-4cd9-a6a1-aca886877998" providerId="ADAL" clId="{E3666A4D-AC0D-1640-A2EC-6D58B70EF151}" dt="2025-02-06T08:42:04.889" v="11" actId="26606"/>
          <ac:spMkLst>
            <pc:docMk/>
            <pc:sldMk cId="363963643" sldId="270"/>
            <ac:spMk id="13" creationId="{8E0105E7-23DB-4CF2-8258-FF47C7620F6E}"/>
          </ac:spMkLst>
        </pc:spChg>
        <pc:spChg chg="del">
          <ac:chgData name="Olivier ENGELAERE" userId="3c1a666d-58ae-4cd9-a6a1-aca886877998" providerId="ADAL" clId="{E3666A4D-AC0D-1640-A2EC-6D58B70EF151}" dt="2025-02-06T08:42:04.889" v="11" actId="26606"/>
          <ac:spMkLst>
            <pc:docMk/>
            <pc:sldMk cId="363963643" sldId="270"/>
            <ac:spMk id="15" creationId="{074B4F7D-14B2-478B-8BF5-01E4E0C5D263}"/>
          </ac:spMkLst>
        </pc:spChg>
        <pc:spChg chg="add">
          <ac:chgData name="Olivier ENGELAERE" userId="3c1a666d-58ae-4cd9-a6a1-aca886877998" providerId="ADAL" clId="{E3666A4D-AC0D-1640-A2EC-6D58B70EF151}" dt="2025-02-06T08:42:04.889" v="11" actId="26606"/>
          <ac:spMkLst>
            <pc:docMk/>
            <pc:sldMk cId="363963643" sldId="270"/>
            <ac:spMk id="20" creationId="{3ECBE1F1-D69B-4AFA-ABD5-8E41720EF6DE}"/>
          </ac:spMkLst>
        </pc:spChg>
        <pc:spChg chg="add">
          <ac:chgData name="Olivier ENGELAERE" userId="3c1a666d-58ae-4cd9-a6a1-aca886877998" providerId="ADAL" clId="{E3666A4D-AC0D-1640-A2EC-6D58B70EF151}" dt="2025-02-06T08:42:04.889" v="11" actId="26606"/>
          <ac:spMkLst>
            <pc:docMk/>
            <pc:sldMk cId="363963643" sldId="270"/>
            <ac:spMk id="22" creationId="{603A6265-E10C-4B85-9C20-E75FCAF9CC63}"/>
          </ac:spMkLst>
        </pc:spChg>
        <pc:picChg chg="add mod ord">
          <ac:chgData name="Olivier ENGELAERE" userId="3c1a666d-58ae-4cd9-a6a1-aca886877998" providerId="ADAL" clId="{E3666A4D-AC0D-1640-A2EC-6D58B70EF151}" dt="2025-02-06T08:42:04.889" v="11" actId="26606"/>
          <ac:picMkLst>
            <pc:docMk/>
            <pc:sldMk cId="363963643" sldId="270"/>
            <ac:picMk id="2" creationId="{519ACED0-79AC-30C1-5D82-8A193734BA7A}"/>
          </ac:picMkLst>
        </pc:picChg>
      </pc:sldChg>
      <pc:sldChg chg="modSp mod">
        <pc:chgData name="Olivier ENGELAERE" userId="3c1a666d-58ae-4cd9-a6a1-aca886877998" providerId="ADAL" clId="{E3666A4D-AC0D-1640-A2EC-6D58B70EF151}" dt="2025-02-06T08:51:05.769" v="156" actId="20577"/>
        <pc:sldMkLst>
          <pc:docMk/>
          <pc:sldMk cId="3609946038" sldId="271"/>
        </pc:sldMkLst>
        <pc:spChg chg="mod">
          <ac:chgData name="Olivier ENGELAERE" userId="3c1a666d-58ae-4cd9-a6a1-aca886877998" providerId="ADAL" clId="{E3666A4D-AC0D-1640-A2EC-6D58B70EF151}" dt="2025-02-06T08:51:05.769" v="156" actId="20577"/>
          <ac:spMkLst>
            <pc:docMk/>
            <pc:sldMk cId="3609946038" sldId="271"/>
            <ac:spMk id="3" creationId="{46B0D362-E14A-A7D0-1D5C-5438B11B0F68}"/>
          </ac:spMkLst>
        </pc:spChg>
      </pc:sldChg>
      <pc:sldChg chg="modSp mod">
        <pc:chgData name="Olivier ENGELAERE" userId="3c1a666d-58ae-4cd9-a6a1-aca886877998" providerId="ADAL" clId="{E3666A4D-AC0D-1640-A2EC-6D58B70EF151}" dt="2025-02-06T08:52:39.125" v="205" actId="27636"/>
        <pc:sldMkLst>
          <pc:docMk/>
          <pc:sldMk cId="661631018" sldId="272"/>
        </pc:sldMkLst>
        <pc:spChg chg="mod">
          <ac:chgData name="Olivier ENGELAERE" userId="3c1a666d-58ae-4cd9-a6a1-aca886877998" providerId="ADAL" clId="{E3666A4D-AC0D-1640-A2EC-6D58B70EF151}" dt="2025-02-06T08:52:39.125" v="205" actId="27636"/>
          <ac:spMkLst>
            <pc:docMk/>
            <pc:sldMk cId="661631018" sldId="272"/>
            <ac:spMk id="3" creationId="{00000000-0000-0000-0000-000000000000}"/>
          </ac:spMkLst>
        </pc:spChg>
      </pc:sldChg>
      <pc:sldChg chg="modSp mod">
        <pc:chgData name="Olivier ENGELAERE" userId="3c1a666d-58ae-4cd9-a6a1-aca886877998" providerId="ADAL" clId="{E3666A4D-AC0D-1640-A2EC-6D58B70EF151}" dt="2025-02-06T08:52:26.452" v="203" actId="27636"/>
        <pc:sldMkLst>
          <pc:docMk/>
          <pc:sldMk cId="3127394270" sldId="273"/>
        </pc:sldMkLst>
        <pc:spChg chg="mod">
          <ac:chgData name="Olivier ENGELAERE" userId="3c1a666d-58ae-4cd9-a6a1-aca886877998" providerId="ADAL" clId="{E3666A4D-AC0D-1640-A2EC-6D58B70EF151}" dt="2025-02-06T08:52:26.452" v="203" actId="27636"/>
          <ac:spMkLst>
            <pc:docMk/>
            <pc:sldMk cId="3127394270" sldId="273"/>
            <ac:spMk id="3" creationId="{46B0D362-E14A-A7D0-1D5C-5438B11B0F68}"/>
          </ac:spMkLst>
        </pc:spChg>
      </pc:sldChg>
      <pc:sldChg chg="addSp delSp modSp new mod setBg">
        <pc:chgData name="Olivier ENGELAERE" userId="3c1a666d-58ae-4cd9-a6a1-aca886877998" providerId="ADAL" clId="{E3666A4D-AC0D-1640-A2EC-6D58B70EF151}" dt="2025-02-06T08:50:53.133" v="151" actId="20577"/>
        <pc:sldMkLst>
          <pc:docMk/>
          <pc:sldMk cId="2418486696" sldId="274"/>
        </pc:sldMkLst>
        <pc:spChg chg="del mod">
          <ac:chgData name="Olivier ENGELAERE" userId="3c1a666d-58ae-4cd9-a6a1-aca886877998" providerId="ADAL" clId="{E3666A4D-AC0D-1640-A2EC-6D58B70EF151}" dt="2025-02-06T08:41:49.602" v="7" actId="478"/>
          <ac:spMkLst>
            <pc:docMk/>
            <pc:sldMk cId="2418486696" sldId="274"/>
            <ac:spMk id="2" creationId="{6F42BA64-589E-8CA6-C6D7-802B69FF9BCD}"/>
          </ac:spMkLst>
        </pc:spChg>
        <pc:spChg chg="mod">
          <ac:chgData name="Olivier ENGELAERE" userId="3c1a666d-58ae-4cd9-a6a1-aca886877998" providerId="ADAL" clId="{E3666A4D-AC0D-1640-A2EC-6D58B70EF151}" dt="2025-02-06T08:50:53.133" v="151" actId="20577"/>
          <ac:spMkLst>
            <pc:docMk/>
            <pc:sldMk cId="2418486696" sldId="274"/>
            <ac:spMk id="3" creationId="{52038D05-7024-6F10-9093-E0D1FD820181}"/>
          </ac:spMkLst>
        </pc:spChg>
        <pc:spChg chg="add">
          <ac:chgData name="Olivier ENGELAERE" userId="3c1a666d-58ae-4cd9-a6a1-aca886877998" providerId="ADAL" clId="{E3666A4D-AC0D-1640-A2EC-6D58B70EF151}" dt="2025-02-06T08:41:46.219" v="6" actId="26606"/>
          <ac:spMkLst>
            <pc:docMk/>
            <pc:sldMk cId="2418486696" sldId="274"/>
            <ac:spMk id="9" creationId="{3ECBE1F1-D69B-4AFA-ABD5-8E41720EF6DE}"/>
          </ac:spMkLst>
        </pc:spChg>
        <pc:spChg chg="add">
          <ac:chgData name="Olivier ENGELAERE" userId="3c1a666d-58ae-4cd9-a6a1-aca886877998" providerId="ADAL" clId="{E3666A4D-AC0D-1640-A2EC-6D58B70EF151}" dt="2025-02-06T08:41:46.219" v="6" actId="26606"/>
          <ac:spMkLst>
            <pc:docMk/>
            <pc:sldMk cId="2418486696" sldId="274"/>
            <ac:spMk id="11" creationId="{603A6265-E10C-4B85-9C20-E75FCAF9CC63}"/>
          </ac:spMkLst>
        </pc:spChg>
        <pc:picChg chg="add mod ord">
          <ac:chgData name="Olivier ENGELAERE" userId="3c1a666d-58ae-4cd9-a6a1-aca886877998" providerId="ADAL" clId="{E3666A4D-AC0D-1640-A2EC-6D58B70EF151}" dt="2025-02-06T08:41:46.219" v="6" actId="26606"/>
          <ac:picMkLst>
            <pc:docMk/>
            <pc:sldMk cId="2418486696" sldId="274"/>
            <ac:picMk id="4" creationId="{CE83A8A4-A2FF-B831-3956-9F5070ACF0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C218-F508-4FE8-9A7B-7E74D7565C90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429C-C3C4-444D-A20B-4FAE0CF7B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6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9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F02A-F57D-4B3D-BBC3-FCABA971226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771ADF-E156-32A8-1737-04C25F8FC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5" r="9090" b="360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4800">
                <a:latin typeface="Frutiger LT Std 87 ExtraBlk Cn" panose="020B0906030504030204" pitchFamily="34" charset="0"/>
              </a:rPr>
              <a:t>Approche syntaxique :</a:t>
            </a:r>
            <a:br>
              <a:rPr lang="fr-FR" sz="4800">
                <a:latin typeface="Frutiger LT Std 87 ExtraBlk Cn" panose="020B0906030504030204" pitchFamily="34" charset="0"/>
              </a:rPr>
            </a:br>
            <a:r>
              <a:rPr lang="fr-FR" sz="4800">
                <a:latin typeface="Frutiger LT Std 87 ExtraBlk Cn" panose="020B0906030504030204" pitchFamily="34" charset="0"/>
              </a:rPr>
              <a:t>éléments de prononciation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8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dirty="0"/>
              <a:t>La prononciation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/>
              <a:t>D’une manière générale, le picard se prononce comme le français mais avec des différences parfois notables.</a:t>
            </a:r>
          </a:p>
          <a:p>
            <a:pPr marL="0" indent="0">
              <a:buNone/>
            </a:pPr>
            <a:endParaRPr lang="fr-FR" sz="20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1F4439-920B-3635-2592-9E268735F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51" r="740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47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25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7672" y="1737844"/>
            <a:ext cx="10673019" cy="4672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Les voyelles nasales sont celle qui sont notées en français : in (matin), </a:t>
            </a:r>
            <a:r>
              <a:rPr lang="fr-FR" dirty="0" err="1"/>
              <a:t>im</a:t>
            </a:r>
            <a:r>
              <a:rPr lang="fr-FR" dirty="0"/>
              <a:t> (impôts), on (bon), om (plombier), un, an (chanter), </a:t>
            </a:r>
            <a:r>
              <a:rPr lang="fr-FR" dirty="0" err="1"/>
              <a:t>am</a:t>
            </a:r>
            <a:r>
              <a:rPr lang="fr-FR" dirty="0"/>
              <a:t> (jambe), </a:t>
            </a:r>
            <a:r>
              <a:rPr lang="fr-FR" dirty="0" err="1"/>
              <a:t>ain</a:t>
            </a:r>
            <a:r>
              <a:rPr lang="fr-FR" dirty="0"/>
              <a:t> (pain), </a:t>
            </a:r>
            <a:r>
              <a:rPr lang="fr-FR" dirty="0" err="1"/>
              <a:t>aim</a:t>
            </a:r>
            <a:r>
              <a:rPr lang="fr-FR" dirty="0"/>
              <a:t> (faim), </a:t>
            </a:r>
            <a:r>
              <a:rPr lang="fr-FR" dirty="0" err="1"/>
              <a:t>ein</a:t>
            </a:r>
            <a:r>
              <a:rPr lang="fr-FR" dirty="0"/>
              <a:t> (peinture)…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200" dirty="0"/>
              <a:t>En picard, les voyelles a, e, i, o et u se « nasalisent » souvent devant un –n ou un –m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La nasalisation se note par le doublement du « n » : </a:t>
            </a:r>
            <a:r>
              <a:rPr lang="fr-FR" sz="3200" dirty="0" err="1"/>
              <a:t>nn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Mais aussi par l’ajout d’un « n » devant le « m » : nm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nasalisation</a:t>
            </a:r>
          </a:p>
        </p:txBody>
      </p:sp>
    </p:spTree>
    <p:extLst>
      <p:ext uri="{BB962C8B-B14F-4D97-AF65-F5344CB8AC3E}">
        <p14:creationId xmlns:p14="http://schemas.microsoft.com/office/powerpoint/2010/main" val="281548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9ACED0-79AC-30C1-5D82-8A193734B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66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fr-FR" sz="4000" dirty="0"/>
              <a:t>Règles de nasalisation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0" y="2285999"/>
            <a:ext cx="5247340" cy="3496878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fr-FR" sz="2400" dirty="0"/>
              <a:t>-o se prononce [on] devant n et m</a:t>
            </a:r>
          </a:p>
          <a:p>
            <a:pPr marL="0" indent="0">
              <a:buNone/>
            </a:pPr>
            <a:r>
              <a:rPr lang="fr-FR" sz="2400" dirty="0" err="1"/>
              <a:t>Chl’honme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El maronne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-a se prononce [an] devant n</a:t>
            </a:r>
          </a:p>
          <a:p>
            <a:pPr marL="0" indent="0">
              <a:buNone/>
            </a:pPr>
            <a:r>
              <a:rPr lang="fr-FR" sz="2400" dirty="0" err="1"/>
              <a:t>Insanne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Ici la nasalisation est notée par l’ajout de -n </a:t>
            </a:r>
          </a:p>
        </p:txBody>
      </p:sp>
    </p:spTree>
    <p:extLst>
      <p:ext uri="{BB962C8B-B14F-4D97-AF65-F5344CB8AC3E}">
        <p14:creationId xmlns:p14="http://schemas.microsoft.com/office/powerpoint/2010/main" val="36396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83A8A4-A2FF-B831-3956-9F5070A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66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038D05-7024-6F10-9093-E0D1FD82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293" y="1882588"/>
            <a:ext cx="5247340" cy="4343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-</a:t>
            </a:r>
            <a:r>
              <a:rPr lang="fr-FR" dirty="0" err="1"/>
              <a:t>é</a:t>
            </a:r>
            <a:r>
              <a:rPr lang="fr-FR" dirty="0"/>
              <a:t>, -</a:t>
            </a:r>
            <a:r>
              <a:rPr lang="fr-FR" dirty="0" err="1"/>
              <a:t>è</a:t>
            </a:r>
            <a:r>
              <a:rPr lang="fr-FR" dirty="0"/>
              <a:t>, ai et </a:t>
            </a:r>
            <a:r>
              <a:rPr lang="fr-FR" dirty="0" err="1"/>
              <a:t>ei</a:t>
            </a:r>
            <a:r>
              <a:rPr lang="fr-FR" dirty="0"/>
              <a:t> se prononcent [in] devant n et m</a:t>
            </a:r>
          </a:p>
          <a:p>
            <a:pPr marL="0" indent="0">
              <a:buNone/>
            </a:pPr>
            <a:r>
              <a:rPr lang="fr-FR" dirty="0"/>
              <a:t>L’glène </a:t>
            </a:r>
          </a:p>
          <a:p>
            <a:pPr marL="0" indent="0">
              <a:buNone/>
            </a:pPr>
            <a:r>
              <a:rPr lang="fr-FR" dirty="0"/>
              <a:t>Dé l’crème</a:t>
            </a:r>
          </a:p>
          <a:p>
            <a:pPr marL="0" indent="0">
              <a:buNone/>
            </a:pPr>
            <a:r>
              <a:rPr lang="fr-FR" dirty="0"/>
              <a:t>L’peine</a:t>
            </a:r>
          </a:p>
          <a:p>
            <a:pPr marL="0" indent="0">
              <a:buNone/>
            </a:pPr>
            <a:r>
              <a:rPr lang="fr-FR" dirty="0"/>
              <a:t>Quinzaine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dirty="0">
                <a:solidFill>
                  <a:srgbClr val="FF0000"/>
                </a:solidFill>
              </a:rPr>
              <a:t>Ici la nasalisation n’est pas notée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1848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415C78-1820-EC35-5431-4791BB28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dirty="0"/>
              <a:t>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0D362-E14A-A7D0-1D5C-5438B11B0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Prononcer en nasalisant :</a:t>
            </a:r>
          </a:p>
          <a:p>
            <a:r>
              <a:rPr lang="fr-FR" sz="2000" dirty="0"/>
              <a:t>A nonne</a:t>
            </a:r>
          </a:p>
          <a:p>
            <a:r>
              <a:rPr lang="fr-FR" sz="2000" dirty="0" err="1"/>
              <a:t>Conme</a:t>
            </a:r>
            <a:endParaRPr lang="fr-FR" sz="2000" dirty="0"/>
          </a:p>
          <a:p>
            <a:r>
              <a:rPr lang="fr-FR" sz="2000" dirty="0"/>
              <a:t>L’</a:t>
            </a:r>
            <a:r>
              <a:rPr lang="fr-FR" sz="2000" dirty="0" err="1"/>
              <a:t>potrène</a:t>
            </a:r>
            <a:endParaRPr lang="fr-FR" sz="2000" dirty="0"/>
          </a:p>
          <a:p>
            <a:r>
              <a:rPr lang="fr-FR" sz="2000" dirty="0"/>
              <a:t>L’</a:t>
            </a:r>
            <a:r>
              <a:rPr lang="fr-FR" sz="2000" dirty="0" err="1"/>
              <a:t>mékène</a:t>
            </a:r>
            <a:endParaRPr lang="fr-FR" sz="2000" dirty="0"/>
          </a:p>
          <a:p>
            <a:r>
              <a:rPr lang="fr-FR" sz="2000" dirty="0" err="1"/>
              <a:t>Ene</a:t>
            </a:r>
            <a:r>
              <a:rPr lang="fr-FR" sz="2000" dirty="0"/>
              <a:t> </a:t>
            </a:r>
            <a:r>
              <a:rPr lang="fr-FR" sz="2000" dirty="0" err="1"/>
              <a:t>pronne</a:t>
            </a:r>
            <a:endParaRPr lang="fr-FR" sz="2000" dirty="0"/>
          </a:p>
          <a:p>
            <a:r>
              <a:rPr lang="fr-FR" sz="2000" dirty="0"/>
              <a:t>L’</a:t>
            </a:r>
            <a:r>
              <a:rPr lang="fr-FR" sz="2000" dirty="0" err="1"/>
              <a:t>dène</a:t>
            </a:r>
            <a:endParaRPr lang="fr-FR" sz="2000" dirty="0"/>
          </a:p>
          <a:p>
            <a:r>
              <a:rPr lang="fr-FR" sz="2000" dirty="0"/>
              <a:t>I </a:t>
            </a:r>
            <a:r>
              <a:rPr lang="fr-FR" sz="2000" dirty="0" err="1"/>
              <a:t>sanne</a:t>
            </a:r>
            <a:endParaRPr lang="fr-FR" sz="2000" dirty="0"/>
          </a:p>
          <a:p>
            <a:r>
              <a:rPr lang="fr-FR" sz="2000" dirty="0" err="1"/>
              <a:t>Tranner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B3486F-A089-C05B-081B-CAE1BB111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3" r="733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67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4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dirty="0"/>
              <a:t>Les consonnes finales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5430" y="2083676"/>
            <a:ext cx="6586489" cy="4145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Certaines consonnes en finale de mot « s’assourdissent ». C’est-à-dire que leur son devient plus sourd.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[b] est prononcé 	[p]</a:t>
            </a:r>
          </a:p>
          <a:p>
            <a:pPr marL="0" indent="0">
              <a:buNone/>
            </a:pPr>
            <a:r>
              <a:rPr lang="fr-FR" sz="2000" dirty="0"/>
              <a:t>[d]		[t]</a:t>
            </a:r>
          </a:p>
          <a:p>
            <a:pPr marL="0" indent="0">
              <a:buNone/>
            </a:pPr>
            <a:r>
              <a:rPr lang="fr-FR" sz="2000" dirty="0"/>
              <a:t>[v]		[f]</a:t>
            </a:r>
          </a:p>
          <a:p>
            <a:pPr marL="0" indent="0">
              <a:buNone/>
            </a:pPr>
            <a:r>
              <a:rPr lang="fr-FR" sz="2000" dirty="0"/>
              <a:t>[g]		[k]</a:t>
            </a:r>
          </a:p>
          <a:p>
            <a:pPr marL="0" indent="0">
              <a:buNone/>
            </a:pPr>
            <a:r>
              <a:rPr lang="fr-FR" sz="2000"/>
              <a:t>[</a:t>
            </a:r>
            <a:r>
              <a:rPr lang="fr-FR" sz="2000" dirty="0"/>
              <a:t>z]		[s]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Cette prononciation est caractéristique du picard qu’on appelle le chti (Nord et partie est du Pas-de-Calais)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1F4439-920B-3635-2592-9E268735F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51" r="740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163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415C78-1820-EC35-5431-4791BB28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734449"/>
          </a:xfrm>
        </p:spPr>
        <p:txBody>
          <a:bodyPr anchor="b">
            <a:normAutofit/>
          </a:bodyPr>
          <a:lstStyle/>
          <a:p>
            <a:r>
              <a:rPr lang="fr-FR" dirty="0"/>
              <a:t>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B0D362-E14A-A7D0-1D5C-5438B11B0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1453052"/>
            <a:ext cx="6586489" cy="5207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Prononcer en assourdissant :</a:t>
            </a:r>
          </a:p>
          <a:p>
            <a:pPr marL="0" indent="0">
              <a:buNone/>
            </a:pPr>
            <a:r>
              <a:rPr lang="fr-FR" sz="2000" dirty="0" err="1"/>
              <a:t>Chl’abe</a:t>
            </a:r>
            <a:endParaRPr lang="fr-FR" sz="2000" dirty="0"/>
          </a:p>
          <a:p>
            <a:pPr marL="0" indent="0">
              <a:buNone/>
            </a:pPr>
            <a:r>
              <a:rPr lang="fr-FR" sz="2000" dirty="0" err="1"/>
              <a:t>Minjabe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Rade</a:t>
            </a:r>
          </a:p>
          <a:p>
            <a:pPr marL="0" indent="0">
              <a:buNone/>
            </a:pPr>
            <a:r>
              <a:rPr lang="fr-FR" sz="2000" dirty="0" err="1"/>
              <a:t>Déchinde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L’pleuve (en rouchi : l’</a:t>
            </a:r>
            <a:r>
              <a:rPr lang="fr-FR" sz="2000" dirty="0" err="1"/>
              <a:t>pluève</a:t>
            </a:r>
            <a:r>
              <a:rPr lang="fr-FR" sz="2000" dirty="0"/>
              <a:t>)</a:t>
            </a:r>
          </a:p>
          <a:p>
            <a:pPr marL="0" indent="0">
              <a:buNone/>
            </a:pPr>
            <a:r>
              <a:rPr lang="fr-FR" sz="2000" dirty="0"/>
              <a:t>L’</a:t>
            </a:r>
            <a:r>
              <a:rPr lang="fr-FR" sz="2000" dirty="0" err="1"/>
              <a:t>tabe</a:t>
            </a:r>
            <a:r>
              <a:rPr lang="fr-FR" sz="2000" dirty="0"/>
              <a:t> (en rouchi : l’</a:t>
            </a:r>
            <a:r>
              <a:rPr lang="fr-FR" sz="2000" dirty="0" err="1"/>
              <a:t>tave</a:t>
            </a:r>
            <a:r>
              <a:rPr lang="fr-FR" sz="2000" dirty="0"/>
              <a:t>)</a:t>
            </a:r>
          </a:p>
          <a:p>
            <a:pPr marL="0" indent="0">
              <a:buNone/>
            </a:pPr>
            <a:r>
              <a:rPr lang="fr-FR" sz="2000" dirty="0"/>
              <a:t>Largue</a:t>
            </a:r>
          </a:p>
          <a:p>
            <a:pPr marL="0" indent="0">
              <a:buNone/>
            </a:pPr>
            <a:r>
              <a:rPr lang="fr-FR" sz="2000" dirty="0"/>
              <a:t>I </a:t>
            </a:r>
            <a:r>
              <a:rPr lang="fr-FR" sz="2000" dirty="0" err="1"/>
              <a:t>tègue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I </a:t>
            </a:r>
            <a:r>
              <a:rPr lang="fr-FR" sz="2000" dirty="0" err="1"/>
              <a:t>minge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I cange</a:t>
            </a:r>
          </a:p>
          <a:p>
            <a:pPr marL="0" indent="0">
              <a:buNone/>
            </a:pPr>
            <a:r>
              <a:rPr lang="fr-FR" sz="2000" dirty="0"/>
              <a:t>I ravise</a:t>
            </a:r>
          </a:p>
          <a:p>
            <a:pPr marL="0" indent="0">
              <a:buNone/>
            </a:pPr>
            <a:r>
              <a:rPr lang="fr-FR" sz="2000" dirty="0" err="1"/>
              <a:t>Ene</a:t>
            </a:r>
            <a:r>
              <a:rPr lang="fr-FR" sz="2000" dirty="0"/>
              <a:t> </a:t>
            </a:r>
            <a:r>
              <a:rPr lang="fr-FR" sz="2000" dirty="0" err="1"/>
              <a:t>cose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B3486F-A089-C05B-081B-CAE1BB111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3" r="733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73942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328</Words>
  <Application>Microsoft Macintosh PowerPoint</Application>
  <PresentationFormat>Grand écran</PresentationFormat>
  <Paragraphs>60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Frutiger LT Std 87 ExtraBlk Cn</vt:lpstr>
      <vt:lpstr>Thème Office</vt:lpstr>
      <vt:lpstr>Approche syntaxique : éléments de prononciation</vt:lpstr>
      <vt:lpstr>La prononciation</vt:lpstr>
      <vt:lpstr>La nasalisation</vt:lpstr>
      <vt:lpstr>Règles de nasalisation</vt:lpstr>
      <vt:lpstr>Présentation PowerPoint</vt:lpstr>
      <vt:lpstr>Exercice</vt:lpstr>
      <vt:lpstr>Les consonnes finales</vt:lpstr>
      <vt:lpstr>Exercice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qu’cha nn’est  qu’ech picard ?</dc:title>
  <dc:creator>Olivier</dc:creator>
  <cp:lastModifiedBy>Olivier ENGELAERE</cp:lastModifiedBy>
  <cp:revision>77</cp:revision>
  <dcterms:created xsi:type="dcterms:W3CDTF">2016-03-02T17:37:23Z</dcterms:created>
  <dcterms:modified xsi:type="dcterms:W3CDTF">2025-02-06T08:52:44Z</dcterms:modified>
</cp:coreProperties>
</file>