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4" r:id="rId4"/>
    <p:sldId id="270" r:id="rId5"/>
    <p:sldId id="27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ENGELAERE" userId="3c1a666d-58ae-4cd9-a6a1-aca886877998" providerId="ADAL" clId="{826F03FE-C307-412B-B1EC-D33E6563AA4A}"/>
    <pc:docChg chg="custSel addSld modSld">
      <pc:chgData name="Olivier ENGELAERE" userId="3c1a666d-58ae-4cd9-a6a1-aca886877998" providerId="ADAL" clId="{826F03FE-C307-412B-B1EC-D33E6563AA4A}" dt="2023-02-16T13:51:12.619" v="473" actId="20577"/>
      <pc:docMkLst>
        <pc:docMk/>
      </pc:docMkLst>
      <pc:sldChg chg="addSp delSp modSp mod setBg setClrOvrMap">
        <pc:chgData name="Olivier ENGELAERE" userId="3c1a666d-58ae-4cd9-a6a1-aca886877998" providerId="ADAL" clId="{826F03FE-C307-412B-B1EC-D33E6563AA4A}" dt="2023-02-15T16:38:51.127" v="30" actId="20577"/>
        <pc:sldMkLst>
          <pc:docMk/>
          <pc:sldMk cId="3895829947" sldId="256"/>
        </pc:sldMkLst>
        <pc:spChg chg="mod ord">
          <ac:chgData name="Olivier ENGELAERE" userId="3c1a666d-58ae-4cd9-a6a1-aca886877998" providerId="ADAL" clId="{826F03FE-C307-412B-B1EC-D33E6563AA4A}" dt="2023-02-15T16:38:51.127" v="30" actId="20577"/>
          <ac:spMkLst>
            <pc:docMk/>
            <pc:sldMk cId="3895829947" sldId="256"/>
            <ac:spMk id="2" creationId="{00000000-0000-0000-0000-000000000000}"/>
          </ac:spMkLst>
        </pc:spChg>
        <pc:spChg chg="add">
          <ac:chgData name="Olivier ENGELAERE" userId="3c1a666d-58ae-4cd9-a6a1-aca886877998" providerId="ADAL" clId="{826F03FE-C307-412B-B1EC-D33E6563AA4A}" dt="2023-02-15T16:38:40.906" v="2" actId="26606"/>
          <ac:spMkLst>
            <pc:docMk/>
            <pc:sldMk cId="3895829947" sldId="256"/>
            <ac:spMk id="10" creationId="{0671A8AE-40A1-4631-A6B8-581AFF065482}"/>
          </ac:spMkLst>
        </pc:spChg>
        <pc:spChg chg="add">
          <ac:chgData name="Olivier ENGELAERE" userId="3c1a666d-58ae-4cd9-a6a1-aca886877998" providerId="ADAL" clId="{826F03FE-C307-412B-B1EC-D33E6563AA4A}" dt="2023-02-15T16:38:40.906" v="2" actId="26606"/>
          <ac:spMkLst>
            <pc:docMk/>
            <pc:sldMk cId="3895829947" sldId="256"/>
            <ac:spMk id="12" creationId="{AB58EF07-17C2-48CF-ABB0-EEF1F17CB8F0}"/>
          </ac:spMkLst>
        </pc:spChg>
        <pc:spChg chg="add">
          <ac:chgData name="Olivier ENGELAERE" userId="3c1a666d-58ae-4cd9-a6a1-aca886877998" providerId="ADAL" clId="{826F03FE-C307-412B-B1EC-D33E6563AA4A}" dt="2023-02-15T16:38:40.906" v="2" actId="26606"/>
          <ac:spMkLst>
            <pc:docMk/>
            <pc:sldMk cId="3895829947" sldId="256"/>
            <ac:spMk id="14" creationId="{AF2F604E-43BE-4DC3-B983-E071523364F8}"/>
          </ac:spMkLst>
        </pc:spChg>
        <pc:spChg chg="add">
          <ac:chgData name="Olivier ENGELAERE" userId="3c1a666d-58ae-4cd9-a6a1-aca886877998" providerId="ADAL" clId="{826F03FE-C307-412B-B1EC-D33E6563AA4A}" dt="2023-02-15T16:38:40.906" v="2" actId="26606"/>
          <ac:spMkLst>
            <pc:docMk/>
            <pc:sldMk cId="3895829947" sldId="256"/>
            <ac:spMk id="16" creationId="{08C9B587-E65E-4B52-B37C-ABEBB6E87928}"/>
          </ac:spMkLst>
        </pc:spChg>
        <pc:graphicFrameChg chg="del">
          <ac:chgData name="Olivier ENGELAERE" userId="3c1a666d-58ae-4cd9-a6a1-aca886877998" providerId="ADAL" clId="{826F03FE-C307-412B-B1EC-D33E6563AA4A}" dt="2023-02-15T16:38:36.221" v="0" actId="478"/>
          <ac:graphicFrameMkLst>
            <pc:docMk/>
            <pc:sldMk cId="3895829947" sldId="256"/>
            <ac:graphicFrameMk id="4" creationId="{00000000-0000-0000-0000-000000000000}"/>
          </ac:graphicFrameMkLst>
        </pc:graphicFrameChg>
        <pc:picChg chg="add mod">
          <ac:chgData name="Olivier ENGELAERE" userId="3c1a666d-58ae-4cd9-a6a1-aca886877998" providerId="ADAL" clId="{826F03FE-C307-412B-B1EC-D33E6563AA4A}" dt="2023-02-15T16:38:40.906" v="2" actId="26606"/>
          <ac:picMkLst>
            <pc:docMk/>
            <pc:sldMk cId="3895829947" sldId="256"/>
            <ac:picMk id="5" creationId="{A5F4A3D4-03A0-EB58-9B3F-CB1D2D91B0D5}"/>
          </ac:picMkLst>
        </pc:picChg>
      </pc:sldChg>
      <pc:sldChg chg="modSp mod">
        <pc:chgData name="Olivier ENGELAERE" userId="3c1a666d-58ae-4cd9-a6a1-aca886877998" providerId="ADAL" clId="{826F03FE-C307-412B-B1EC-D33E6563AA4A}" dt="2023-02-16T13:51:12.619" v="473" actId="20577"/>
        <pc:sldMkLst>
          <pc:docMk/>
          <pc:sldMk cId="2815483212" sldId="264"/>
        </pc:sldMkLst>
        <pc:spChg chg="mod">
          <ac:chgData name="Olivier ENGELAERE" userId="3c1a666d-58ae-4cd9-a6a1-aca886877998" providerId="ADAL" clId="{826F03FE-C307-412B-B1EC-D33E6563AA4A}" dt="2023-02-16T13:51:12.619" v="473" actId="20577"/>
          <ac:spMkLst>
            <pc:docMk/>
            <pc:sldMk cId="2815483212" sldId="264"/>
            <ac:spMk id="3" creationId="{00000000-0000-0000-0000-000000000000}"/>
          </ac:spMkLst>
        </pc:spChg>
      </pc:sldChg>
      <pc:sldChg chg="addSp modSp mod setBg">
        <pc:chgData name="Olivier ENGELAERE" userId="3c1a666d-58ae-4cd9-a6a1-aca886877998" providerId="ADAL" clId="{826F03FE-C307-412B-B1EC-D33E6563AA4A}" dt="2023-02-15T16:40:24.534" v="100" actId="403"/>
        <pc:sldMkLst>
          <pc:docMk/>
          <pc:sldMk cId="363963643" sldId="270"/>
        </pc:sldMkLst>
        <pc:spChg chg="mod ord">
          <ac:chgData name="Olivier ENGELAERE" userId="3c1a666d-58ae-4cd9-a6a1-aca886877998" providerId="ADAL" clId="{826F03FE-C307-412B-B1EC-D33E6563AA4A}" dt="2023-02-15T16:40:24.534" v="100" actId="403"/>
          <ac:spMkLst>
            <pc:docMk/>
            <pc:sldMk cId="363963643" sldId="270"/>
            <ac:spMk id="3" creationId="{00000000-0000-0000-0000-000000000000}"/>
          </ac:spMkLst>
        </pc:spChg>
        <pc:spChg chg="mod">
          <ac:chgData name="Olivier ENGELAERE" userId="3c1a666d-58ae-4cd9-a6a1-aca886877998" providerId="ADAL" clId="{826F03FE-C307-412B-B1EC-D33E6563AA4A}" dt="2023-02-15T16:39:45.730" v="45" actId="26606"/>
          <ac:spMkLst>
            <pc:docMk/>
            <pc:sldMk cId="363963643" sldId="270"/>
            <ac:spMk id="4" creationId="{00000000-0000-0000-0000-000000000000}"/>
          </ac:spMkLst>
        </pc:spChg>
        <pc:spChg chg="add">
          <ac:chgData name="Olivier ENGELAERE" userId="3c1a666d-58ae-4cd9-a6a1-aca886877998" providerId="ADAL" clId="{826F03FE-C307-412B-B1EC-D33E6563AA4A}" dt="2023-02-15T16:39:45.730" v="45" actId="26606"/>
          <ac:spMkLst>
            <pc:docMk/>
            <pc:sldMk cId="363963643" sldId="270"/>
            <ac:spMk id="9" creationId="{DAF1966E-FD40-4A4A-B61B-C4DF7FA05F06}"/>
          </ac:spMkLst>
        </pc:spChg>
        <pc:spChg chg="add">
          <ac:chgData name="Olivier ENGELAERE" userId="3c1a666d-58ae-4cd9-a6a1-aca886877998" providerId="ADAL" clId="{826F03FE-C307-412B-B1EC-D33E6563AA4A}" dt="2023-02-15T16:39:45.730" v="45" actId="26606"/>
          <ac:spMkLst>
            <pc:docMk/>
            <pc:sldMk cId="363963643" sldId="270"/>
            <ac:spMk id="11" creationId="{047BFA19-D45E-416B-A404-7AF2F3F27017}"/>
          </ac:spMkLst>
        </pc:spChg>
        <pc:spChg chg="add">
          <ac:chgData name="Olivier ENGELAERE" userId="3c1a666d-58ae-4cd9-a6a1-aca886877998" providerId="ADAL" clId="{826F03FE-C307-412B-B1EC-D33E6563AA4A}" dt="2023-02-15T16:39:45.730" v="45" actId="26606"/>
          <ac:spMkLst>
            <pc:docMk/>
            <pc:sldMk cId="363963643" sldId="270"/>
            <ac:spMk id="13" creationId="{8E0105E7-23DB-4CF2-8258-FF47C7620F6E}"/>
          </ac:spMkLst>
        </pc:spChg>
        <pc:spChg chg="add">
          <ac:chgData name="Olivier ENGELAERE" userId="3c1a666d-58ae-4cd9-a6a1-aca886877998" providerId="ADAL" clId="{826F03FE-C307-412B-B1EC-D33E6563AA4A}" dt="2023-02-15T16:39:45.730" v="45" actId="26606"/>
          <ac:spMkLst>
            <pc:docMk/>
            <pc:sldMk cId="363963643" sldId="270"/>
            <ac:spMk id="15" creationId="{074B4F7D-14B2-478B-8BF5-01E4E0C5D263}"/>
          </ac:spMkLst>
        </pc:spChg>
      </pc:sldChg>
      <pc:sldChg chg="addSp modSp new mod setBg">
        <pc:chgData name="Olivier ENGELAERE" userId="3c1a666d-58ae-4cd9-a6a1-aca886877998" providerId="ADAL" clId="{826F03FE-C307-412B-B1EC-D33E6563AA4A}" dt="2023-02-15T16:44:58.105" v="471" actId="20577"/>
        <pc:sldMkLst>
          <pc:docMk/>
          <pc:sldMk cId="3609946038" sldId="271"/>
        </pc:sldMkLst>
        <pc:spChg chg="mod">
          <ac:chgData name="Olivier ENGELAERE" userId="3c1a666d-58ae-4cd9-a6a1-aca886877998" providerId="ADAL" clId="{826F03FE-C307-412B-B1EC-D33E6563AA4A}" dt="2023-02-15T16:43:14.275" v="117" actId="26606"/>
          <ac:spMkLst>
            <pc:docMk/>
            <pc:sldMk cId="3609946038" sldId="271"/>
            <ac:spMk id="2" creationId="{B3415C78-1820-EC35-5431-4791BB283F56}"/>
          </ac:spMkLst>
        </pc:spChg>
        <pc:spChg chg="mod">
          <ac:chgData name="Olivier ENGELAERE" userId="3c1a666d-58ae-4cd9-a6a1-aca886877998" providerId="ADAL" clId="{826F03FE-C307-412B-B1EC-D33E6563AA4A}" dt="2023-02-15T16:44:58.105" v="471" actId="20577"/>
          <ac:spMkLst>
            <pc:docMk/>
            <pc:sldMk cId="3609946038" sldId="271"/>
            <ac:spMk id="3" creationId="{46B0D362-E14A-A7D0-1D5C-5438B11B0F68}"/>
          </ac:spMkLst>
        </pc:spChg>
        <pc:picChg chg="add mod">
          <ac:chgData name="Olivier ENGELAERE" userId="3c1a666d-58ae-4cd9-a6a1-aca886877998" providerId="ADAL" clId="{826F03FE-C307-412B-B1EC-D33E6563AA4A}" dt="2023-02-15T16:43:14.275" v="117" actId="26606"/>
          <ac:picMkLst>
            <pc:docMk/>
            <pc:sldMk cId="3609946038" sldId="271"/>
            <ac:picMk id="5" creationId="{24B3486F-A089-C05B-081B-CAE1BB111A12}"/>
          </ac:picMkLst>
        </pc:picChg>
        <pc:cxnChg chg="add">
          <ac:chgData name="Olivier ENGELAERE" userId="3c1a666d-58ae-4cd9-a6a1-aca886877998" providerId="ADAL" clId="{826F03FE-C307-412B-B1EC-D33E6563AA4A}" dt="2023-02-15T16:43:14.275" v="117" actId="26606"/>
          <ac:cxnSpMkLst>
            <pc:docMk/>
            <pc:sldMk cId="3609946038" sldId="271"/>
            <ac:cxnSpMk id="10" creationId="{A7F400EE-A8A5-48AF-B4D6-291B52C6F0B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C218-F508-4FE8-9A7B-7E74D7565C90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429C-C3C4-444D-A20B-4FAE0CF7B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5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0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1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6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9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9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6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39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03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9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F02A-F57D-4B3D-BBC3-FCABA9712267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F4A3D4-03A0-EB58-9B3F-CB1D2D91B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608" b="90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4800" dirty="0">
                <a:latin typeface="Frutiger LT Std 87 ExtraBlk Cn" panose="020B0906030504030204" pitchFamily="34" charset="0"/>
              </a:rPr>
              <a:t>Approche syntaxique :</a:t>
            </a:r>
            <a:br>
              <a:rPr lang="fr-FR" sz="4800" dirty="0">
                <a:latin typeface="Frutiger LT Std 87 ExtraBlk Cn" panose="020B0906030504030204" pitchFamily="34" charset="0"/>
              </a:rPr>
            </a:br>
            <a:r>
              <a:rPr lang="fr-FR" sz="4800" dirty="0">
                <a:latin typeface="Frutiger LT Std 87 ExtraBlk Cn" panose="020B0906030504030204" pitchFamily="34" charset="0"/>
              </a:rPr>
              <a:t>conjugaison de être et avoir au présent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829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7672" y="1737844"/>
            <a:ext cx="10673019" cy="4672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► Présent de l’indicatif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J’a (ai)</a:t>
            </a:r>
          </a:p>
          <a:p>
            <a:pPr marL="0" indent="0">
              <a:buNone/>
            </a:pPr>
            <a:r>
              <a:rPr lang="fr-FR" dirty="0"/>
              <a:t>T’as</a:t>
            </a:r>
          </a:p>
          <a:p>
            <a:pPr marL="0" indent="0">
              <a:buNone/>
            </a:pPr>
            <a:r>
              <a:rPr lang="fr-FR" dirty="0"/>
              <a:t>I a / ale a / in a</a:t>
            </a:r>
          </a:p>
          <a:p>
            <a:pPr marL="0" indent="0">
              <a:buNone/>
            </a:pPr>
            <a:r>
              <a:rPr lang="fr-FR" dirty="0"/>
              <a:t>Os avons / Os </a:t>
            </a:r>
            <a:r>
              <a:rPr lang="fr-FR" dirty="0" err="1"/>
              <a:t>ons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Os avez / Os </a:t>
            </a:r>
            <a:r>
              <a:rPr lang="fr-FR" dirty="0" err="1"/>
              <a:t>ez</a:t>
            </a: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Is</a:t>
            </a:r>
            <a:r>
              <a:rPr lang="fr-FR" b="1" dirty="0"/>
              <a:t> </a:t>
            </a:r>
            <a:r>
              <a:rPr lang="fr-FR" dirty="0"/>
              <a:t>ont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 de l’auxiliaire avoir</a:t>
            </a:r>
          </a:p>
        </p:txBody>
      </p:sp>
    </p:spTree>
    <p:extLst>
      <p:ext uri="{BB962C8B-B14F-4D97-AF65-F5344CB8AC3E}">
        <p14:creationId xmlns:p14="http://schemas.microsoft.com/office/powerpoint/2010/main" val="372125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7672" y="1737844"/>
            <a:ext cx="10673019" cy="4672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► Présent de l’indicatif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Ej</a:t>
            </a:r>
            <a:r>
              <a:rPr lang="fr-FR" dirty="0"/>
              <a:t> su (t-</a:t>
            </a:r>
            <a:r>
              <a:rPr lang="fr-FR" dirty="0" err="1"/>
              <a:t>éne</a:t>
            </a:r>
            <a:r>
              <a:rPr lang="fr-FR" dirty="0"/>
              <a:t> </a:t>
            </a:r>
            <a:r>
              <a:rPr lang="fr-FR" dirty="0" err="1"/>
              <a:t>fanme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T’es (</a:t>
            </a:r>
            <a:r>
              <a:rPr lang="fr-FR" dirty="0" err="1"/>
              <a:t>t-in</a:t>
            </a:r>
            <a:r>
              <a:rPr lang="fr-FR" dirty="0"/>
              <a:t> </a:t>
            </a:r>
            <a:r>
              <a:rPr lang="fr-FR" dirty="0" err="1"/>
              <a:t>honme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I est / Ale est / In est</a:t>
            </a:r>
          </a:p>
          <a:p>
            <a:pPr marL="0" indent="0">
              <a:buNone/>
            </a:pPr>
            <a:r>
              <a:rPr lang="fr-FR" dirty="0"/>
              <a:t>Os </a:t>
            </a:r>
            <a:r>
              <a:rPr lang="fr-FR" dirty="0" err="1"/>
              <a:t>sonmes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O</a:t>
            </a:r>
            <a:r>
              <a:rPr lang="fr-FR" sz="3600" dirty="0"/>
              <a:t>s</a:t>
            </a:r>
            <a:r>
              <a:rPr lang="fr-FR" dirty="0"/>
              <a:t> </a:t>
            </a:r>
            <a:r>
              <a:rPr lang="fr-FR" dirty="0" err="1"/>
              <a:t>étes</a:t>
            </a: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Is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sont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 de l’auxiliaire être</a:t>
            </a:r>
          </a:p>
        </p:txBody>
      </p:sp>
    </p:spTree>
    <p:extLst>
      <p:ext uri="{BB962C8B-B14F-4D97-AF65-F5344CB8AC3E}">
        <p14:creationId xmlns:p14="http://schemas.microsoft.com/office/powerpoint/2010/main" val="281548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/>
              <a:t>Notes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4194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/>
              <a:t>Au singulier du verbe être, on fait fréquemment la liaison en t- devant voyelle.</a:t>
            </a:r>
          </a:p>
          <a:p>
            <a:pPr marL="0" indent="0">
              <a:buNone/>
            </a:pPr>
            <a:r>
              <a:rPr lang="fr-FR" sz="1600" dirty="0" err="1"/>
              <a:t>Ej</a:t>
            </a:r>
            <a:r>
              <a:rPr lang="fr-FR" sz="1600" dirty="0"/>
              <a:t> su t-</a:t>
            </a:r>
            <a:r>
              <a:rPr lang="fr-FR" sz="1600" dirty="0" err="1"/>
              <a:t>ichi</a:t>
            </a:r>
            <a:r>
              <a:rPr lang="fr-FR" sz="1600" dirty="0"/>
              <a:t>, t’es t-</a:t>
            </a:r>
            <a:r>
              <a:rPr lang="fr-FR" sz="1600" dirty="0" err="1"/>
              <a:t>ichi</a:t>
            </a:r>
            <a:r>
              <a:rPr lang="fr-FR" sz="1600" dirty="0"/>
              <a:t>, i est </a:t>
            </a:r>
            <a:r>
              <a:rPr lang="fr-FR" sz="1600" dirty="0" err="1"/>
              <a:t>ichi</a:t>
            </a:r>
            <a:r>
              <a:rPr lang="fr-FR" sz="1600" dirty="0"/>
              <a:t> (la liaison se fait dans ce cas, mais n’est pas notée)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/>
              <a:t>« Os » signifie à la fois nous et vous. Le s est muet devant un mot commençant par une consonne : [o].</a:t>
            </a:r>
          </a:p>
          <a:p>
            <a:pPr marL="0" indent="0">
              <a:buNone/>
            </a:pPr>
            <a:r>
              <a:rPr lang="fr-FR" sz="1600" dirty="0"/>
              <a:t>Ex : Os cantons [o </a:t>
            </a:r>
            <a:r>
              <a:rPr lang="fr-FR" sz="1600" dirty="0" err="1"/>
              <a:t>kanton</a:t>
            </a:r>
            <a:r>
              <a:rPr lang="fr-FR" sz="1600" dirty="0"/>
              <a:t>] </a:t>
            </a:r>
            <a:r>
              <a:rPr lang="fr-FR" sz="1600" b="1" dirty="0">
                <a:solidFill>
                  <a:srgbClr val="FF0000"/>
                </a:solidFill>
              </a:rPr>
              <a:t>(NE PAS PRONONCER « OS » comme en français !)</a:t>
            </a:r>
          </a:p>
          <a:p>
            <a:pPr marL="0" indent="0">
              <a:buNone/>
            </a:pPr>
            <a:endParaRPr lang="fr-FR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600" dirty="0"/>
              <a:t>On fait la liaison devant un mot qui commence par une voyelle : os </a:t>
            </a:r>
            <a:r>
              <a:rPr lang="fr-FR" sz="1600" dirty="0" err="1"/>
              <a:t>ète</a:t>
            </a:r>
            <a:r>
              <a:rPr lang="fr-FR" sz="1600" dirty="0"/>
              <a:t> [o z-</a:t>
            </a:r>
            <a:r>
              <a:rPr lang="fr-FR" sz="1600" dirty="0" err="1"/>
              <a:t>ète</a:t>
            </a:r>
            <a:r>
              <a:rPr lang="fr-FR" sz="1600" dirty="0"/>
              <a:t>].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b="1" dirty="0"/>
              <a:t>Le pronom personnel « </a:t>
            </a:r>
            <a:r>
              <a:rPr lang="fr-FR" sz="1600" b="1" dirty="0" err="1"/>
              <a:t>is</a:t>
            </a:r>
            <a:r>
              <a:rPr lang="fr-FR" sz="1600" b="1" dirty="0"/>
              <a:t> », 3</a:t>
            </a:r>
            <a:r>
              <a:rPr lang="fr-FR" sz="1600" b="1" baseline="30000" dirty="0"/>
              <a:t>e</a:t>
            </a:r>
            <a:r>
              <a:rPr lang="fr-FR" sz="1600" b="1" dirty="0"/>
              <a:t> personne du pluriel, est généralement utilisé pour les deux genres (ils et elles).</a:t>
            </a:r>
          </a:p>
          <a:p>
            <a:pPr marL="0" indent="0">
              <a:buNone/>
            </a:pPr>
            <a:r>
              <a:rPr lang="fr-FR" sz="1600" dirty="0"/>
              <a:t> Comme pour « os », le s ne se prononce pas devant consonne mais fait une liaison en [z] devant voyelle.</a:t>
            </a:r>
          </a:p>
        </p:txBody>
      </p:sp>
    </p:spTree>
    <p:extLst>
      <p:ext uri="{BB962C8B-B14F-4D97-AF65-F5344CB8AC3E}">
        <p14:creationId xmlns:p14="http://schemas.microsoft.com/office/powerpoint/2010/main" val="36396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415C78-1820-EC35-5431-4791BB28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dirty="0"/>
              <a:t>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0D362-E14A-A7D0-1D5C-5438B11B0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Compléter avec l’auxiliaire qui convient :</a:t>
            </a:r>
          </a:p>
          <a:p>
            <a:r>
              <a:rPr lang="fr-FR" sz="2000" dirty="0" err="1"/>
              <a:t>Ej</a:t>
            </a:r>
            <a:r>
              <a:rPr lang="fr-FR" sz="2000" dirty="0"/>
              <a:t> ….. </a:t>
            </a:r>
            <a:r>
              <a:rPr lang="fr-FR" sz="2000" dirty="0" err="1"/>
              <a:t>Inglais</a:t>
            </a:r>
            <a:endParaRPr lang="fr-FR" sz="2000" dirty="0"/>
          </a:p>
          <a:p>
            <a:r>
              <a:rPr lang="fr-FR" sz="2000" dirty="0"/>
              <a:t>Os …… </a:t>
            </a:r>
            <a:r>
              <a:rPr lang="fr-FR" sz="2000" dirty="0" err="1"/>
              <a:t>éne</a:t>
            </a:r>
            <a:r>
              <a:rPr lang="fr-FR" sz="2000" dirty="0"/>
              <a:t> </a:t>
            </a:r>
            <a:r>
              <a:rPr lang="fr-FR" sz="2000" dirty="0" err="1"/>
              <a:t>mason</a:t>
            </a:r>
            <a:r>
              <a:rPr lang="fr-FR" sz="2000" dirty="0"/>
              <a:t> </a:t>
            </a:r>
            <a:r>
              <a:rPr lang="fr-FR" sz="2000" dirty="0" err="1"/>
              <a:t>din</a:t>
            </a:r>
            <a:r>
              <a:rPr lang="fr-FR" sz="2000" dirty="0"/>
              <a:t> </a:t>
            </a:r>
            <a:r>
              <a:rPr lang="fr-FR" sz="2000" dirty="0" err="1"/>
              <a:t>ch’vilache</a:t>
            </a:r>
            <a:endParaRPr lang="fr-FR" sz="2000" dirty="0"/>
          </a:p>
          <a:p>
            <a:r>
              <a:rPr lang="fr-FR" sz="2000" dirty="0"/>
              <a:t>Is …... toudis </a:t>
            </a:r>
            <a:r>
              <a:rPr lang="fr-FR" sz="2000" dirty="0" err="1"/>
              <a:t>bénaches</a:t>
            </a:r>
            <a:endParaRPr lang="fr-FR" sz="2000" dirty="0"/>
          </a:p>
          <a:p>
            <a:r>
              <a:rPr lang="fr-FR" sz="2000" dirty="0"/>
              <a:t>T’…… </a:t>
            </a:r>
            <a:r>
              <a:rPr lang="fr-FR" sz="2000" dirty="0" err="1"/>
              <a:t>core</a:t>
            </a:r>
            <a:r>
              <a:rPr lang="fr-FR" sz="2000" dirty="0"/>
              <a:t> des ruses.</a:t>
            </a:r>
          </a:p>
          <a:p>
            <a:r>
              <a:rPr lang="fr-FR" sz="2000" dirty="0"/>
              <a:t>Ale …… fin </a:t>
            </a:r>
            <a:r>
              <a:rPr lang="fr-FR" sz="2000" dirty="0" err="1"/>
              <a:t>bélote</a:t>
            </a:r>
            <a:r>
              <a:rPr lang="fr-FR" sz="2000" dirty="0"/>
              <a:t>.</a:t>
            </a:r>
          </a:p>
          <a:p>
            <a:r>
              <a:rPr lang="fr-FR" sz="2000" dirty="0" err="1"/>
              <a:t>Ch</a:t>
            </a:r>
            <a:r>
              <a:rPr lang="fr-FR" sz="2000" dirty="0"/>
              <a:t>’……. Des </a:t>
            </a:r>
            <a:r>
              <a:rPr lang="fr-FR" sz="2000" dirty="0" err="1"/>
              <a:t>vakes</a:t>
            </a:r>
            <a:endParaRPr lang="fr-FR" sz="2000" dirty="0"/>
          </a:p>
          <a:p>
            <a:r>
              <a:rPr lang="fr-FR" sz="2000" dirty="0"/>
              <a:t>Is …… </a:t>
            </a:r>
            <a:r>
              <a:rPr lang="fr-FR" sz="2000"/>
              <a:t>souvint raison.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B3486F-A089-C05B-081B-CAE1BB111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3" r="733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67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460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Grand écran</PresentationFormat>
  <Paragraphs>39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Frutiger LT Std 87 ExtraBlk Cn</vt:lpstr>
      <vt:lpstr>Thème Office</vt:lpstr>
      <vt:lpstr>Approche syntaxique : conjugaison de être et avoir au présent</vt:lpstr>
      <vt:lpstr>La conjugaison de l’auxiliaire avoir</vt:lpstr>
      <vt:lpstr>La conjugaison de l’auxiliaire être</vt:lpstr>
      <vt:lpstr>Notes</vt:lpstr>
      <vt:lpstr>Exercice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qu’cha nn’est  qu’ech picard ?</dc:title>
  <dc:creator>Olivier</dc:creator>
  <cp:lastModifiedBy>Olivier ENGELAERE</cp:lastModifiedBy>
  <cp:revision>76</cp:revision>
  <dcterms:created xsi:type="dcterms:W3CDTF">2016-03-02T17:37:23Z</dcterms:created>
  <dcterms:modified xsi:type="dcterms:W3CDTF">2023-02-16T13:51:20Z</dcterms:modified>
</cp:coreProperties>
</file>