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70" r:id="rId4"/>
    <p:sldId id="27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337"/>
  </p:normalViewPr>
  <p:slideViewPr>
    <p:cSldViewPr snapToGrid="0">
      <p:cViewPr varScale="1">
        <p:scale>
          <a:sx n="99" d="100"/>
          <a:sy n="99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275870E4-FFB4-E643-87F7-16F96CBCB1F0}"/>
    <pc:docChg chg="modSld">
      <pc:chgData name="Olivier ENGELAERE" userId="3c1a666d-58ae-4cd9-a6a1-aca886877998" providerId="ADAL" clId="{275870E4-FFB4-E643-87F7-16F96CBCB1F0}" dt="2024-10-10T08:11:30.752" v="3" actId="20577"/>
      <pc:docMkLst>
        <pc:docMk/>
      </pc:docMkLst>
      <pc:sldChg chg="modSp mod">
        <pc:chgData name="Olivier ENGELAERE" userId="3c1a666d-58ae-4cd9-a6a1-aca886877998" providerId="ADAL" clId="{275870E4-FFB4-E643-87F7-16F96CBCB1F0}" dt="2024-10-10T08:11:30.752" v="3" actId="20577"/>
        <pc:sldMkLst>
          <pc:docMk/>
          <pc:sldMk cId="3810287948" sldId="270"/>
        </pc:sldMkLst>
        <pc:spChg chg="mod">
          <ac:chgData name="Olivier ENGELAERE" userId="3c1a666d-58ae-4cd9-a6a1-aca886877998" providerId="ADAL" clId="{275870E4-FFB4-E643-87F7-16F96CBCB1F0}" dt="2024-10-10T08:11:30.752" v="3" actId="20577"/>
          <ac:spMkLst>
            <pc:docMk/>
            <pc:sldMk cId="3810287948" sldId="270"/>
            <ac:spMk id="2" creationId="{9C38F307-E8AE-4C69-8DB7-CAFDEAA70B67}"/>
          </ac:spMkLst>
        </pc:spChg>
      </pc:sldChg>
      <pc:sldChg chg="modSp mod">
        <pc:chgData name="Olivier ENGELAERE" userId="3c1a666d-58ae-4cd9-a6a1-aca886877998" providerId="ADAL" clId="{275870E4-FFB4-E643-87F7-16F96CBCB1F0}" dt="2024-10-10T08:11:26.359" v="2" actId="20577"/>
        <pc:sldMkLst>
          <pc:docMk/>
          <pc:sldMk cId="3363010406" sldId="272"/>
        </pc:sldMkLst>
        <pc:spChg chg="mod">
          <ac:chgData name="Olivier ENGELAERE" userId="3c1a666d-58ae-4cd9-a6a1-aca886877998" providerId="ADAL" clId="{275870E4-FFB4-E643-87F7-16F96CBCB1F0}" dt="2024-10-10T08:11:26.359" v="2" actId="20577"/>
          <ac:spMkLst>
            <pc:docMk/>
            <pc:sldMk cId="3363010406" sldId="272"/>
            <ac:spMk id="2" creationId="{9C38F307-E8AE-4C69-8DB7-CAFDEAA70B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33B9E-0C4C-4AFD-81B6-FC2756812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48733E-FAEA-4E7F-84BE-29A462DF1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772C43-FAAA-4B48-B863-35FAE205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25C97E-C3C6-403F-AFEF-79D8962C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BBB416-A94E-47D3-B1E7-9A1BEFAF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0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BDE5B-348D-4F1F-959C-C97CEA8A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8721BC-E7D3-4BB7-97A9-DA1B60DC6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6CA7F1-176D-44B0-A45A-D67BE748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B2A13A-B631-444E-896C-CA3CD7C3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ABB7D5-D4E1-4EDD-9E2C-BE5E3B0DF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95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A551B9-26DB-49B9-89BF-F439469F9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4957B5-89E8-4A0E-9A04-2A5FB5710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D056D2-D569-4093-A42B-34D8D24F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DDC855-E8D5-4F40-9B3B-43B5439BF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98216E-E290-4760-98ED-E11A8903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7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5527E2-36C3-430B-8167-50BF26E0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09A54-B90D-4DF8-AD2C-A234667B7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9FB385-6F3E-41A8-B7DF-00085B3C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74FFF-5765-4DD4-9541-1B5C641E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C5541F-B884-41C1-B6DF-72E751F5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7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35C18-8832-433A-87B1-5B958B0A8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294566-1C1C-4AC2-9897-BA2CC5765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0316E5-C9CB-490F-A81D-241AD905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6E0E91-C416-440B-BEEE-2EFC7DC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37D30F-C937-48D8-AA65-6E782A67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9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58986-A843-48E5-B421-794B2787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D5C8B4-405C-4E91-86F3-B819CCE5A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70E90C-C1A1-4FDD-BFB3-106323C13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82DCED-5334-4A4D-A025-02682698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4A6007-CDF7-4470-AF21-C740ACCC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CB8785-26EB-4B2D-847E-CE65DF94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68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0EFC5-7B8E-4BB8-8637-5D5B9690C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1D7D18-C614-4F00-81DD-A0794B5A4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CCEB9F-AEB7-41A6-A974-F1BFFFD9B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8AD98D-56EB-4A1F-9AB4-D7440462C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6D3CAAD-03B0-4643-8BD2-73D44AF4C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6E50D9-E549-49D4-8343-46620683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0D15F4-D531-4843-AB0A-F0665CCB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BB2AD1-F1AE-47F0-8996-FEDA35ED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60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47228-B484-4E9B-A749-44F5B137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C7F088-3AD0-4013-BFD8-FF8FDFE3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A7AACB-DC59-47AE-97B3-A9CDC134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E6B96A-3E2D-4454-BC37-EF8F49A83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95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959C72-F503-4D7E-90B4-BAFA0ADE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AFBA2C-07B4-46D8-9039-11D04CA1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C8B5A9-FE23-4831-83CE-99FA2707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16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000C0-A9E3-4582-A143-6EA7B946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51BB9F-5529-456F-82DD-09458353A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F2117C-04B5-4809-8DA6-6A9A22DE2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0B3D0B-C8DF-45B9-9015-78FF7E23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1136B5-A4EA-42AA-94CB-F854070B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2EA723-767B-417D-B490-BEC7AF7E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47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81B70-3030-411B-933A-6584324CC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33367B0-9540-4E44-90BE-1E8A95B1A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0B3F69-F7C0-4773-8418-0163CAEC6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9DB1E1-5C81-4C3D-A0BE-9D6F16E0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186B39-159C-4E0A-A55C-839AB1A5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7CA52F-78F9-4E4B-9BF8-6D45243B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6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55C62E-C01C-4EA5-9B32-B7C013FB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68F6EB-94B5-4F6B-885D-CB926C788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FE5B8D-04D1-4688-9D8A-7C8CD0C619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0E435-E999-4B4B-85A0-86D901580B8E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C5B645-66AA-489E-A5BD-F4C385DD7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73092F-3B03-47D0-BA32-BFD85C5BD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E568-B595-430C-9C5B-E2328439EA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34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FA4DE8-F9A8-4B59-9D17-C089F6FC4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préposition “à”</a:t>
            </a:r>
          </a:p>
        </p:txBody>
      </p:sp>
    </p:spTree>
    <p:extLst>
      <p:ext uri="{BB962C8B-B14F-4D97-AF65-F5344CB8AC3E}">
        <p14:creationId xmlns:p14="http://schemas.microsoft.com/office/powerpoint/2010/main" val="119441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070ADB-4CBC-4CB3-8472-D90AE7E4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>
                <a:solidFill>
                  <a:schemeClr val="bg1"/>
                </a:solidFill>
              </a:rPr>
              <a:t>La préposition “à” est omise devant un nom de lieu commençant par le son [a].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19D69D6-AB4B-4F21-9255-E056ED11C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827" b="3645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90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8F307-E8AE-4C69-8DB7-CAFDEAA7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J’m’in</a:t>
            </a:r>
            <a:r>
              <a:rPr lang="en-US" sz="5400" dirty="0"/>
              <a:t> </a:t>
            </a:r>
            <a:r>
              <a:rPr lang="en-US" sz="5400" dirty="0" err="1"/>
              <a:t>vais</a:t>
            </a:r>
            <a:r>
              <a:rPr lang="en-US" sz="5400" dirty="0"/>
              <a:t> </a:t>
            </a:r>
            <a:r>
              <a:rPr lang="en-US" sz="5400" dirty="0" err="1"/>
              <a:t>Anmien</a:t>
            </a:r>
            <a:endParaRPr lang="en-US" sz="54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Espace réservé du contenu 3" descr="Une image contenant bâtiment, extérieur, ciel, brique&#10;&#10;Description générée automatiquement">
            <a:extLst>
              <a:ext uri="{FF2B5EF4-FFF2-40B4-BE49-F238E27FC236}">
                <a16:creationId xmlns:a16="http://schemas.microsoft.com/office/drawing/2014/main" id="{00EFF10D-7A85-4ED8-A86C-212849895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5" r="15794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10287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8F307-E8AE-4C69-8DB7-CAFDEAA7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J’m’in</a:t>
            </a:r>
            <a:r>
              <a:rPr lang="en-US" sz="5400" dirty="0"/>
              <a:t> </a:t>
            </a:r>
            <a:r>
              <a:rPr lang="en-US" sz="5400" dirty="0" err="1"/>
              <a:t>vais</a:t>
            </a:r>
            <a:r>
              <a:rPr lang="en-US" sz="5400" dirty="0"/>
              <a:t> à </a:t>
            </a:r>
            <a:r>
              <a:rPr lang="en-US" sz="5400" dirty="0" err="1"/>
              <a:t>Valinchène</a:t>
            </a:r>
            <a:endParaRPr lang="en-US" sz="54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Espace réservé du contenu 6" descr="Une image contenant route, extérieur, rue, passage&#10;&#10;Description générée automatiquement">
            <a:extLst>
              <a:ext uri="{FF2B5EF4-FFF2-40B4-BE49-F238E27FC236}">
                <a16:creationId xmlns:a16="http://schemas.microsoft.com/office/drawing/2014/main" id="{9F103EFC-4EFB-4655-AA57-8C6F27FE6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2" r="24848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63010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Macintosh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La préposition “à”</vt:lpstr>
      <vt:lpstr>La préposition “à” est omise devant un nom de lieu commençant par le son [a].</vt:lpstr>
      <vt:lpstr>J’m’in vais Anmien</vt:lpstr>
      <vt:lpstr>J’m’in vais à Valinchène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préposition “à”</dc:title>
  <dc:creator>Olivier ENGELAERE</dc:creator>
  <cp:lastModifiedBy>Olivier ENGELAERE</cp:lastModifiedBy>
  <cp:revision>2</cp:revision>
  <dcterms:created xsi:type="dcterms:W3CDTF">2022-01-27T09:43:49Z</dcterms:created>
  <dcterms:modified xsi:type="dcterms:W3CDTF">2024-10-10T08:11:36Z</dcterms:modified>
</cp:coreProperties>
</file>