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49" r:id="rId3"/>
    <p:sldId id="548" r:id="rId4"/>
    <p:sldId id="413" r:id="rId5"/>
    <p:sldId id="550" r:id="rId6"/>
    <p:sldId id="551" r:id="rId7"/>
    <p:sldId id="552" r:id="rId8"/>
    <p:sldId id="553" r:id="rId9"/>
    <p:sldId id="554" r:id="rId10"/>
    <p:sldId id="555" r:id="rId11"/>
    <p:sldId id="556" r:id="rId12"/>
    <p:sldId id="557" r:id="rId13"/>
    <p:sldId id="297" r:id="rId14"/>
    <p:sldId id="298" r:id="rId1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0F94E-8C6F-1443-87CD-949A3FAA9641}" v="1" dt="2024-10-10T08:20:55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5337"/>
  </p:normalViewPr>
  <p:slideViewPr>
    <p:cSldViewPr snapToGrid="0">
      <p:cViewPr varScale="1">
        <p:scale>
          <a:sx n="94" d="100"/>
          <a:sy n="94" d="100"/>
        </p:scale>
        <p:origin x="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ENGELAERE" userId="3c1a666d-58ae-4cd9-a6a1-aca886877998" providerId="ADAL" clId="{06F0F94E-8C6F-1443-87CD-949A3FAA9641}"/>
    <pc:docChg chg="custSel addSld delSld modSld sldOrd">
      <pc:chgData name="Olivier ENGELAERE" userId="3c1a666d-58ae-4cd9-a6a1-aca886877998" providerId="ADAL" clId="{06F0F94E-8C6F-1443-87CD-949A3FAA9641}" dt="2024-10-10T08:24:16.275" v="22" actId="790"/>
      <pc:docMkLst>
        <pc:docMk/>
      </pc:docMkLst>
      <pc:sldChg chg="modSp mod">
        <pc:chgData name="Olivier ENGELAERE" userId="3c1a666d-58ae-4cd9-a6a1-aca886877998" providerId="ADAL" clId="{06F0F94E-8C6F-1443-87CD-949A3FAA9641}" dt="2024-10-10T08:23:34.216" v="17" actId="790"/>
        <pc:sldMkLst>
          <pc:docMk/>
          <pc:sldMk cId="1779455851" sldId="256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1779455851" sldId="256"/>
            <ac:spMk id="2" creationId="{00000000-0000-0000-0000-000000000000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1779455851" sldId="256"/>
            <ac:spMk id="7" creationId="{9095C1F4-AE7F-44E4-8693-40D3D6831140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1779455851" sldId="256"/>
            <ac:spMk id="11" creationId="{5EB7D2A2-F448-44D4-938C-DC84CBCB3B1E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1779455851" sldId="256"/>
            <ac:spMk id="13" creationId="{871AEA07-1E14-44B4-8E55-64EF049CD66F}"/>
          </ac:spMkLst>
        </pc:spChg>
      </pc:sldChg>
      <pc:sldChg chg="del">
        <pc:chgData name="Olivier ENGELAERE" userId="3c1a666d-58ae-4cd9-a6a1-aca886877998" providerId="ADAL" clId="{06F0F94E-8C6F-1443-87CD-949A3FAA9641}" dt="2024-10-10T08:20:50.777" v="0" actId="2696"/>
        <pc:sldMkLst>
          <pc:docMk/>
          <pc:sldMk cId="1515553323" sldId="263"/>
        </pc:sldMkLst>
      </pc:sldChg>
      <pc:sldChg chg="del">
        <pc:chgData name="Olivier ENGELAERE" userId="3c1a666d-58ae-4cd9-a6a1-aca886877998" providerId="ADAL" clId="{06F0F94E-8C6F-1443-87CD-949A3FAA9641}" dt="2024-10-10T08:21:15.771" v="4" actId="2696"/>
        <pc:sldMkLst>
          <pc:docMk/>
          <pc:sldMk cId="1235326273" sldId="295"/>
        </pc:sldMkLst>
      </pc:sldChg>
      <pc:sldChg chg="del">
        <pc:chgData name="Olivier ENGELAERE" userId="3c1a666d-58ae-4cd9-a6a1-aca886877998" providerId="ADAL" clId="{06F0F94E-8C6F-1443-87CD-949A3FAA9641}" dt="2024-10-10T08:20:52.224" v="1" actId="2696"/>
        <pc:sldMkLst>
          <pc:docMk/>
          <pc:sldMk cId="3691772199" sldId="296"/>
        </pc:sldMkLst>
      </pc:sldChg>
      <pc:sldChg chg="modSp mod">
        <pc:chgData name="Olivier ENGELAERE" userId="3c1a666d-58ae-4cd9-a6a1-aca886877998" providerId="ADAL" clId="{06F0F94E-8C6F-1443-87CD-949A3FAA9641}" dt="2024-10-10T08:23:34.216" v="17" actId="790"/>
        <pc:sldMkLst>
          <pc:docMk/>
          <pc:sldMk cId="2005546420" sldId="297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4" creationId="{00000000-0000-0000-0000-000000000000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9" creationId="{88294908-8B00-4F58-BBBA-20F71A40AA9E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11" creationId="{4364C879-1404-4203-8E9D-CC5DE0A621A2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13" creationId="{84617302-4B0D-4351-A6BB-6F0930D943AC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15" creationId="{DA2C7802-C2E0-4218-8F89-8DD7CCD2CD1C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17" creationId="{A6D7111A-21E5-4EE9-8A78-10E5530F0116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19" creationId="{A3969E80-A77B-49FC-9122-D89AFD5EE118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21" creationId="{1849CA57-76BD-4CF2-80BA-D7A46A01B7B1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23" creationId="{35E9085E-E730-4768-83D4-6CB7E9897153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25" creationId="{973272FE-A474-4CAE-8CA2-BCC8B476C3F4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27" creationId="{E07981EA-05A6-437C-88D7-B377B92B031D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005546420" sldId="297"/>
            <ac:spMk id="29" creationId="{15E3C750-986E-4769-B1AE-49289FBEE757}"/>
          </ac:spMkLst>
        </pc:spChg>
      </pc:sldChg>
      <pc:sldChg chg="modSp mod">
        <pc:chgData name="Olivier ENGELAERE" userId="3c1a666d-58ae-4cd9-a6a1-aca886877998" providerId="ADAL" clId="{06F0F94E-8C6F-1443-87CD-949A3FAA9641}" dt="2024-10-10T08:23:34.216" v="17" actId="790"/>
        <pc:sldMkLst>
          <pc:docMk/>
          <pc:sldMk cId="1930397205" sldId="298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1930397205" sldId="298"/>
            <ac:spMk id="4" creationId="{00000000-0000-0000-0000-000000000000}"/>
          </ac:spMkLst>
        </pc:spChg>
      </pc:sldChg>
      <pc:sldChg chg="addSp modSp add mod setBg">
        <pc:chgData name="Olivier ENGELAERE" userId="3c1a666d-58ae-4cd9-a6a1-aca886877998" providerId="ADAL" clId="{06F0F94E-8C6F-1443-87CD-949A3FAA9641}" dt="2024-10-10T08:23:34.216" v="17" actId="790"/>
        <pc:sldMkLst>
          <pc:docMk/>
          <pc:sldMk cId="2622105740" sldId="413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622105740" sldId="413"/>
            <ac:spMk id="2" creationId="{92E525EB-277B-4067-B1C9-62E87EF86E90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622105740" sldId="413"/>
            <ac:spMk id="3" creationId="{58CEB209-A53F-96B6-D20D-78C7903CDAD3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622105740" sldId="413"/>
            <ac:spMk id="8" creationId="{3AD318CC-E2A8-4E27-9548-A047A78999B1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622105740" sldId="413"/>
            <ac:spMk id="11" creationId="{3A9A4357-BD1D-4622-A4FE-766E6AB8DE84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622105740" sldId="413"/>
            <ac:spMk id="14" creationId="{2C1BBA94-3F40-40AA-8BB9-E69E25E537C1}"/>
          </ac:spMkLst>
        </pc:spChg>
        <pc:grpChg chg="add">
          <ac:chgData name="Olivier ENGELAERE" userId="3c1a666d-58ae-4cd9-a6a1-aca886877998" providerId="ADAL" clId="{06F0F94E-8C6F-1443-87CD-949A3FAA9641}" dt="2024-10-10T08:21:53.518" v="7" actId="26606"/>
          <ac:grpSpMkLst>
            <pc:docMk/>
            <pc:sldMk cId="2622105740" sldId="413"/>
            <ac:grpSpMk id="10" creationId="{B14B560F-9DD7-4302-A60B-EBD3EF59B073}"/>
          </ac:grpSpMkLst>
        </pc:grpChg>
      </pc:sldChg>
      <pc:sldChg chg="addSp delSp modSp add mod setBg">
        <pc:chgData name="Olivier ENGELAERE" userId="3c1a666d-58ae-4cd9-a6a1-aca886877998" providerId="ADAL" clId="{06F0F94E-8C6F-1443-87CD-949A3FAA9641}" dt="2024-10-10T08:23:34.216" v="17" actId="790"/>
        <pc:sldMkLst>
          <pc:docMk/>
          <pc:sldMk cId="4065180353" sldId="548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65180353" sldId="548"/>
            <ac:spMk id="2" creationId="{28E1FAFC-AA79-054D-71F3-CE8EB08BAADC}"/>
          </ac:spMkLst>
        </pc:spChg>
        <pc:spChg chg="del">
          <ac:chgData name="Olivier ENGELAERE" userId="3c1a666d-58ae-4cd9-a6a1-aca886877998" providerId="ADAL" clId="{06F0F94E-8C6F-1443-87CD-949A3FAA9641}" dt="2024-10-10T08:21:46.040" v="6" actId="26606"/>
          <ac:spMkLst>
            <pc:docMk/>
            <pc:sldMk cId="4065180353" sldId="548"/>
            <ac:spMk id="3" creationId="{677F3813-E303-DE7A-7949-AD3A3BEF674E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65180353" sldId="548"/>
            <ac:spMk id="9" creationId="{56E9B3E6-E277-4D68-BA48-9CB43FFBD6E2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65180353" sldId="548"/>
            <ac:spMk id="12" creationId="{A6604B49-AD5C-4590-B051-06C8222ECD99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65180353" sldId="548"/>
            <ac:spMk id="13" creationId="{743ECCAF-29C5-4537-947C-7EA1292463DB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65180353" sldId="548"/>
            <ac:spMk id="14" creationId="{ED49787B-8DE6-4467-AD0A-8DECC6E0C2D6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65180353" sldId="548"/>
            <ac:spMk id="16" creationId="{D5B0017B-2ECA-49AF-B397-DC140825DF8D}"/>
          </ac:spMkLst>
        </pc:spChg>
        <pc:grpChg chg="add">
          <ac:chgData name="Olivier ENGELAERE" userId="3c1a666d-58ae-4cd9-a6a1-aca886877998" providerId="ADAL" clId="{06F0F94E-8C6F-1443-87CD-949A3FAA9641}" dt="2024-10-10T08:21:46.040" v="6" actId="26606"/>
          <ac:grpSpMkLst>
            <pc:docMk/>
            <pc:sldMk cId="4065180353" sldId="548"/>
            <ac:grpSpMk id="11" creationId="{AE1C45F0-260A-458C-96ED-C1F6D2151219}"/>
          </ac:grpSpMkLst>
        </pc:grpChg>
        <pc:graphicFrameChg chg="add modGraphic">
          <ac:chgData name="Olivier ENGELAERE" userId="3c1a666d-58ae-4cd9-a6a1-aca886877998" providerId="ADAL" clId="{06F0F94E-8C6F-1443-87CD-949A3FAA9641}" dt="2024-10-10T08:23:34.216" v="17" actId="790"/>
          <ac:graphicFrameMkLst>
            <pc:docMk/>
            <pc:sldMk cId="4065180353" sldId="548"/>
            <ac:graphicFrameMk id="5" creationId="{EC5FA7CE-BE1A-C29C-F6BF-8EDCCA519234}"/>
          </ac:graphicFrameMkLst>
        </pc:graphicFrameChg>
        <pc:cxnChg chg="add">
          <ac:chgData name="Olivier ENGELAERE" userId="3c1a666d-58ae-4cd9-a6a1-aca886877998" providerId="ADAL" clId="{06F0F94E-8C6F-1443-87CD-949A3FAA9641}" dt="2024-10-10T08:21:46.040" v="6" actId="26606"/>
          <ac:cxnSpMkLst>
            <pc:docMk/>
            <pc:sldMk cId="4065180353" sldId="548"/>
            <ac:cxnSpMk id="18" creationId="{6CF1BAF6-AD41-4082-B212-8A1F9A2E8779}"/>
          </ac:cxnSpMkLst>
        </pc:cxnChg>
      </pc:sldChg>
      <pc:sldChg chg="addSp delSp modSp add mod ord">
        <pc:chgData name="Olivier ENGELAERE" userId="3c1a666d-58ae-4cd9-a6a1-aca886877998" providerId="ADAL" clId="{06F0F94E-8C6F-1443-87CD-949A3FAA9641}" dt="2024-10-10T08:23:34.216" v="17" actId="790"/>
        <pc:sldMkLst>
          <pc:docMk/>
          <pc:sldMk cId="102209741" sldId="549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102209741" sldId="549"/>
            <ac:spMk id="2" creationId="{9479D3D5-5C7B-59D9-EFDD-167E4B4D0E06}"/>
          </ac:spMkLst>
        </pc:spChg>
        <pc:spChg chg="del">
          <ac:chgData name="Olivier ENGELAERE" userId="3c1a666d-58ae-4cd9-a6a1-aca886877998" providerId="ADAL" clId="{06F0F94E-8C6F-1443-87CD-949A3FAA9641}" dt="2024-10-10T08:21:34.774" v="5" actId="26606"/>
          <ac:spMkLst>
            <pc:docMk/>
            <pc:sldMk cId="102209741" sldId="549"/>
            <ac:spMk id="3" creationId="{3A579EEF-B1B2-BE2E-0369-7FFD6CC43E44}"/>
          </ac:spMkLst>
        </pc:spChg>
        <pc:graphicFrameChg chg="add modGraphic">
          <ac:chgData name="Olivier ENGELAERE" userId="3c1a666d-58ae-4cd9-a6a1-aca886877998" providerId="ADAL" clId="{06F0F94E-8C6F-1443-87CD-949A3FAA9641}" dt="2024-10-10T08:23:34.216" v="17" actId="790"/>
          <ac:graphicFrameMkLst>
            <pc:docMk/>
            <pc:sldMk cId="102209741" sldId="549"/>
            <ac:graphicFrameMk id="5" creationId="{D9F72166-3A46-9BC3-06C1-F7DAA2F2665A}"/>
          </ac:graphicFrameMkLst>
        </pc:graphicFrameChg>
      </pc:sldChg>
      <pc:sldChg chg="addSp modSp add mod setBg">
        <pc:chgData name="Olivier ENGELAERE" userId="3c1a666d-58ae-4cd9-a6a1-aca886877998" providerId="ADAL" clId="{06F0F94E-8C6F-1443-87CD-949A3FAA9641}" dt="2024-10-10T08:23:34.216" v="17" actId="790"/>
        <pc:sldMkLst>
          <pc:docMk/>
          <pc:sldMk cId="3691024800" sldId="550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3691024800" sldId="550"/>
            <ac:spMk id="2" creationId="{19F5A7B2-FF73-C474-0D20-B2965FD8CE6C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3691024800" sldId="550"/>
            <ac:spMk id="3" creationId="{2FDEB159-729B-92CB-EDF6-9A62A6277FD4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3691024800" sldId="550"/>
            <ac:spMk id="8" creationId="{3AD318CC-E2A8-4E27-9548-A047A78999B1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3691024800" sldId="550"/>
            <ac:spMk id="11" creationId="{3A9A4357-BD1D-4622-A4FE-766E6AB8DE84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3691024800" sldId="550"/>
            <ac:spMk id="14" creationId="{2C1BBA94-3F40-40AA-8BB9-E69E25E537C1}"/>
          </ac:spMkLst>
        </pc:spChg>
        <pc:grpChg chg="add">
          <ac:chgData name="Olivier ENGELAERE" userId="3c1a666d-58ae-4cd9-a6a1-aca886877998" providerId="ADAL" clId="{06F0F94E-8C6F-1443-87CD-949A3FAA9641}" dt="2024-10-10T08:21:57.390" v="8" actId="26606"/>
          <ac:grpSpMkLst>
            <pc:docMk/>
            <pc:sldMk cId="3691024800" sldId="550"/>
            <ac:grpSpMk id="10" creationId="{B14B560F-9DD7-4302-A60B-EBD3EF59B073}"/>
          </ac:grpSpMkLst>
        </pc:grpChg>
      </pc:sldChg>
      <pc:sldChg chg="addSp modSp add mod setBg">
        <pc:chgData name="Olivier ENGELAERE" userId="3c1a666d-58ae-4cd9-a6a1-aca886877998" providerId="ADAL" clId="{06F0F94E-8C6F-1443-87CD-949A3FAA9641}" dt="2024-10-10T08:23:34.216" v="17" actId="790"/>
        <pc:sldMkLst>
          <pc:docMk/>
          <pc:sldMk cId="4011575951" sldId="551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11575951" sldId="551"/>
            <ac:spMk id="2" creationId="{9E90ABCC-C67D-5CA4-1812-807F1AF58F5A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11575951" sldId="551"/>
            <ac:spMk id="3" creationId="{303E0262-CBD1-A340-9C7F-05E0854720A8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11575951" sldId="551"/>
            <ac:spMk id="8" creationId="{3AD318CC-E2A8-4E27-9548-A047A78999B1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11575951" sldId="551"/>
            <ac:spMk id="11" creationId="{3A9A4357-BD1D-4622-A4FE-766E6AB8DE84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011575951" sldId="551"/>
            <ac:spMk id="14" creationId="{2C1BBA94-3F40-40AA-8BB9-E69E25E537C1}"/>
          </ac:spMkLst>
        </pc:spChg>
        <pc:grpChg chg="add">
          <ac:chgData name="Olivier ENGELAERE" userId="3c1a666d-58ae-4cd9-a6a1-aca886877998" providerId="ADAL" clId="{06F0F94E-8C6F-1443-87CD-949A3FAA9641}" dt="2024-10-10T08:22:01.502" v="9" actId="26606"/>
          <ac:grpSpMkLst>
            <pc:docMk/>
            <pc:sldMk cId="4011575951" sldId="551"/>
            <ac:grpSpMk id="10" creationId="{B14B560F-9DD7-4302-A60B-EBD3EF59B073}"/>
          </ac:grpSpMkLst>
        </pc:grpChg>
      </pc:sldChg>
      <pc:sldChg chg="addSp modSp add mod setBg">
        <pc:chgData name="Olivier ENGELAERE" userId="3c1a666d-58ae-4cd9-a6a1-aca886877998" providerId="ADAL" clId="{06F0F94E-8C6F-1443-87CD-949A3FAA9641}" dt="2024-10-10T08:23:34.216" v="17" actId="790"/>
        <pc:sldMkLst>
          <pc:docMk/>
          <pc:sldMk cId="547280587" sldId="552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547280587" sldId="552"/>
            <ac:spMk id="2" creationId="{40696C29-F193-C7E8-3D4C-35E621BEFDD0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547280587" sldId="552"/>
            <ac:spMk id="3" creationId="{D2A895C3-0CD6-D40F-AAE7-6226421B4A94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547280587" sldId="552"/>
            <ac:spMk id="8" creationId="{3AD318CC-E2A8-4E27-9548-A047A78999B1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547280587" sldId="552"/>
            <ac:spMk id="11" creationId="{3A9A4357-BD1D-4622-A4FE-766E6AB8DE84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547280587" sldId="552"/>
            <ac:spMk id="14" creationId="{2C1BBA94-3F40-40AA-8BB9-E69E25E537C1}"/>
          </ac:spMkLst>
        </pc:spChg>
        <pc:grpChg chg="add">
          <ac:chgData name="Olivier ENGELAERE" userId="3c1a666d-58ae-4cd9-a6a1-aca886877998" providerId="ADAL" clId="{06F0F94E-8C6F-1443-87CD-949A3FAA9641}" dt="2024-10-10T08:22:07.484" v="10" actId="26606"/>
          <ac:grpSpMkLst>
            <pc:docMk/>
            <pc:sldMk cId="547280587" sldId="552"/>
            <ac:grpSpMk id="10" creationId="{B14B560F-9DD7-4302-A60B-EBD3EF59B073}"/>
          </ac:grpSpMkLst>
        </pc:grpChg>
      </pc:sldChg>
      <pc:sldChg chg="addSp modSp add mod setBg">
        <pc:chgData name="Olivier ENGELAERE" userId="3c1a666d-58ae-4cd9-a6a1-aca886877998" providerId="ADAL" clId="{06F0F94E-8C6F-1443-87CD-949A3FAA9641}" dt="2024-10-10T08:23:45.016" v="19" actId="207"/>
        <pc:sldMkLst>
          <pc:docMk/>
          <pc:sldMk cId="2117664909" sldId="553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117664909" sldId="553"/>
            <ac:spMk id="2" creationId="{EA9E2360-9508-50C4-771E-795504DF9D75}"/>
          </ac:spMkLst>
        </pc:spChg>
        <pc:spChg chg="mod">
          <ac:chgData name="Olivier ENGELAERE" userId="3c1a666d-58ae-4cd9-a6a1-aca886877998" providerId="ADAL" clId="{06F0F94E-8C6F-1443-87CD-949A3FAA9641}" dt="2024-10-10T08:23:45.016" v="19" actId="207"/>
          <ac:spMkLst>
            <pc:docMk/>
            <pc:sldMk cId="2117664909" sldId="553"/>
            <ac:spMk id="3" creationId="{D8E1DF3B-3F05-3C82-5462-BD31D9BAC9BF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117664909" sldId="553"/>
            <ac:spMk id="8" creationId="{3AD318CC-E2A8-4E27-9548-A047A78999B1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117664909" sldId="553"/>
            <ac:spMk id="11" creationId="{3A9A4357-BD1D-4622-A4FE-766E6AB8DE84}"/>
          </ac:spMkLst>
        </pc:spChg>
        <pc:spChg chg="add 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117664909" sldId="553"/>
            <ac:spMk id="14" creationId="{2C1BBA94-3F40-40AA-8BB9-E69E25E537C1}"/>
          </ac:spMkLst>
        </pc:spChg>
        <pc:grpChg chg="add">
          <ac:chgData name="Olivier ENGELAERE" userId="3c1a666d-58ae-4cd9-a6a1-aca886877998" providerId="ADAL" clId="{06F0F94E-8C6F-1443-87CD-949A3FAA9641}" dt="2024-10-10T08:23:16.887" v="16" actId="26606"/>
          <ac:grpSpMkLst>
            <pc:docMk/>
            <pc:sldMk cId="2117664909" sldId="553"/>
            <ac:grpSpMk id="10" creationId="{B14B560F-9DD7-4302-A60B-EBD3EF59B073}"/>
          </ac:grpSpMkLst>
        </pc:grpChg>
      </pc:sldChg>
      <pc:sldChg chg="addSp modSp add mod setBg">
        <pc:chgData name="Olivier ENGELAERE" userId="3c1a666d-58ae-4cd9-a6a1-aca886877998" providerId="ADAL" clId="{06F0F94E-8C6F-1443-87CD-949A3FAA9641}" dt="2024-10-10T08:24:16.275" v="22" actId="790"/>
        <pc:sldMkLst>
          <pc:docMk/>
          <pc:sldMk cId="823629863" sldId="554"/>
        </pc:sldMkLst>
        <pc:spChg chg="mod">
          <ac:chgData name="Olivier ENGELAERE" userId="3c1a666d-58ae-4cd9-a6a1-aca886877998" providerId="ADAL" clId="{06F0F94E-8C6F-1443-87CD-949A3FAA9641}" dt="2024-10-10T08:23:52.341" v="20" actId="26606"/>
          <ac:spMkLst>
            <pc:docMk/>
            <pc:sldMk cId="823629863" sldId="554"/>
            <ac:spMk id="2" creationId="{4A1C6C8D-3F8E-18A8-660C-EB678E502B7F}"/>
          </ac:spMkLst>
        </pc:spChg>
        <pc:spChg chg="mod">
          <ac:chgData name="Olivier ENGELAERE" userId="3c1a666d-58ae-4cd9-a6a1-aca886877998" providerId="ADAL" clId="{06F0F94E-8C6F-1443-87CD-949A3FAA9641}" dt="2024-10-10T08:24:16.275" v="22" actId="790"/>
          <ac:spMkLst>
            <pc:docMk/>
            <pc:sldMk cId="823629863" sldId="554"/>
            <ac:spMk id="3" creationId="{28AC222C-D805-3773-D831-407DBE948131}"/>
          </ac:spMkLst>
        </pc:spChg>
        <pc:spChg chg="add">
          <ac:chgData name="Olivier ENGELAERE" userId="3c1a666d-58ae-4cd9-a6a1-aca886877998" providerId="ADAL" clId="{06F0F94E-8C6F-1443-87CD-949A3FAA9641}" dt="2024-10-10T08:23:52.341" v="20" actId="26606"/>
          <ac:spMkLst>
            <pc:docMk/>
            <pc:sldMk cId="823629863" sldId="554"/>
            <ac:spMk id="8" creationId="{3AD318CC-E2A8-4E27-9548-A047A78999B1}"/>
          </ac:spMkLst>
        </pc:spChg>
        <pc:spChg chg="add">
          <ac:chgData name="Olivier ENGELAERE" userId="3c1a666d-58ae-4cd9-a6a1-aca886877998" providerId="ADAL" clId="{06F0F94E-8C6F-1443-87CD-949A3FAA9641}" dt="2024-10-10T08:23:52.341" v="20" actId="26606"/>
          <ac:spMkLst>
            <pc:docMk/>
            <pc:sldMk cId="823629863" sldId="554"/>
            <ac:spMk id="14" creationId="{2C1BBA94-3F40-40AA-8BB9-E69E25E537C1}"/>
          </ac:spMkLst>
        </pc:spChg>
        <pc:grpChg chg="add">
          <ac:chgData name="Olivier ENGELAERE" userId="3c1a666d-58ae-4cd9-a6a1-aca886877998" providerId="ADAL" clId="{06F0F94E-8C6F-1443-87CD-949A3FAA9641}" dt="2024-10-10T08:23:52.341" v="20" actId="26606"/>
          <ac:grpSpMkLst>
            <pc:docMk/>
            <pc:sldMk cId="823629863" sldId="554"/>
            <ac:grpSpMk id="10" creationId="{B14B560F-9DD7-4302-A60B-EBD3EF59B073}"/>
          </ac:grpSpMkLst>
        </pc:grpChg>
      </pc:sldChg>
      <pc:sldChg chg="modSp add mod">
        <pc:chgData name="Olivier ENGELAERE" userId="3c1a666d-58ae-4cd9-a6a1-aca886877998" providerId="ADAL" clId="{06F0F94E-8C6F-1443-87CD-949A3FAA9641}" dt="2024-10-10T08:23:34.216" v="17" actId="790"/>
        <pc:sldMkLst>
          <pc:docMk/>
          <pc:sldMk cId="4161026894" sldId="555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161026894" sldId="555"/>
            <ac:spMk id="2" creationId="{BA8CE386-7415-8FEF-60E4-234049642A9C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161026894" sldId="555"/>
            <ac:spMk id="3" creationId="{AD91DD06-69CA-F728-D13D-C40C1F44A85E}"/>
          </ac:spMkLst>
        </pc:spChg>
      </pc:sldChg>
      <pc:sldChg chg="modSp add mod">
        <pc:chgData name="Olivier ENGELAERE" userId="3c1a666d-58ae-4cd9-a6a1-aca886877998" providerId="ADAL" clId="{06F0F94E-8C6F-1443-87CD-949A3FAA9641}" dt="2024-10-10T08:23:34.216" v="17" actId="790"/>
        <pc:sldMkLst>
          <pc:docMk/>
          <pc:sldMk cId="2777431758" sldId="556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777431758" sldId="556"/>
            <ac:spMk id="2" creationId="{EEF98A54-7684-C6AA-8726-A70518502CA4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2777431758" sldId="556"/>
            <ac:spMk id="3" creationId="{BF22074F-2675-681F-6687-0EBF66E7FD9F}"/>
          </ac:spMkLst>
        </pc:spChg>
      </pc:sldChg>
      <pc:sldChg chg="modSp add mod">
        <pc:chgData name="Olivier ENGELAERE" userId="3c1a666d-58ae-4cd9-a6a1-aca886877998" providerId="ADAL" clId="{06F0F94E-8C6F-1443-87CD-949A3FAA9641}" dt="2024-10-10T08:23:34.216" v="17" actId="790"/>
        <pc:sldMkLst>
          <pc:docMk/>
          <pc:sldMk cId="477423205" sldId="557"/>
        </pc:sldMkLst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77423205" sldId="557"/>
            <ac:spMk id="2" creationId="{A76DB973-9932-DE3E-7AC4-199C34B3938F}"/>
          </ac:spMkLst>
        </pc:spChg>
        <pc:spChg chg="mod">
          <ac:chgData name="Olivier ENGELAERE" userId="3c1a666d-58ae-4cd9-a6a1-aca886877998" providerId="ADAL" clId="{06F0F94E-8C6F-1443-87CD-949A3FAA9641}" dt="2024-10-10T08:23:34.216" v="17" actId="790"/>
          <ac:spMkLst>
            <pc:docMk/>
            <pc:sldMk cId="477423205" sldId="557"/>
            <ac:spMk id="3" creationId="{3657812B-57BD-D4AC-4B5A-0AFA1513DAE3}"/>
          </ac:spMkLst>
        </pc:spChg>
      </pc:sldChg>
    </pc:docChg>
  </pc:docChgLst>
  <pc:docChgLst>
    <pc:chgData name="Olivier ENGELAERE" userId="3c1a666d-58ae-4cd9-a6a1-aca886877998" providerId="ADAL" clId="{D5A831D2-6C18-2847-97E0-2749E12B37A2}"/>
    <pc:docChg chg="modSld">
      <pc:chgData name="Olivier ENGELAERE" userId="3c1a666d-58ae-4cd9-a6a1-aca886877998" providerId="ADAL" clId="{D5A831D2-6C18-2847-97E0-2749E12B37A2}" dt="2024-02-15T09:02:01.617" v="7" actId="20577"/>
      <pc:docMkLst>
        <pc:docMk/>
      </pc:docMkLst>
      <pc:sldChg chg="modSp mod">
        <pc:chgData name="Olivier ENGELAERE" userId="3c1a666d-58ae-4cd9-a6a1-aca886877998" providerId="ADAL" clId="{D5A831D2-6C18-2847-97E0-2749E12B37A2}" dt="2024-02-15T09:02:01.617" v="7" actId="20577"/>
        <pc:sldMkLst>
          <pc:docMk/>
          <pc:sldMk cId="3691772199" sldId="296"/>
        </pc:sldMkLst>
        <pc:graphicFrameChg chg="modGraphic">
          <ac:chgData name="Olivier ENGELAERE" userId="3c1a666d-58ae-4cd9-a6a1-aca886877998" providerId="ADAL" clId="{D5A831D2-6C18-2847-97E0-2749E12B37A2}" dt="2024-02-15T09:02:01.617" v="7" actId="20577"/>
          <ac:graphicFrameMkLst>
            <pc:docMk/>
            <pc:sldMk cId="3691772199" sldId="296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3ECE55-8D9A-4B14-AA32-43E1D7B23E0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26A614-9281-4DC6-8B0D-4B9EB37D1602}">
      <dgm:prSet/>
      <dgm:spPr/>
      <dgm:t>
        <a:bodyPr/>
        <a:lstStyle/>
        <a:p>
          <a:r>
            <a:rPr lang="fr-FR" b="1" noProof="0" dirty="0"/>
            <a:t>Le picard est antérieur au français « moderne », il ne peut donc en être dérivé.</a:t>
          </a:r>
          <a:endParaRPr lang="fr-FR" noProof="0" dirty="0"/>
        </a:p>
      </dgm:t>
    </dgm:pt>
    <dgm:pt modelId="{7FD6D44A-0887-43B5-8493-FF41E19857A2}" type="parTrans" cxnId="{2B5B3D35-F723-41EC-9D07-F5F61322A67A}">
      <dgm:prSet/>
      <dgm:spPr/>
      <dgm:t>
        <a:bodyPr/>
        <a:lstStyle/>
        <a:p>
          <a:endParaRPr lang="en-US"/>
        </a:p>
      </dgm:t>
    </dgm:pt>
    <dgm:pt modelId="{E1D268F2-A04E-4AED-994D-E5AAAF760CE4}" type="sibTrans" cxnId="{2B5B3D35-F723-41EC-9D07-F5F61322A67A}">
      <dgm:prSet/>
      <dgm:spPr/>
      <dgm:t>
        <a:bodyPr/>
        <a:lstStyle/>
        <a:p>
          <a:endParaRPr lang="en-US"/>
        </a:p>
      </dgm:t>
    </dgm:pt>
    <dgm:pt modelId="{3385E572-71B2-4C23-985A-0DB11711006D}">
      <dgm:prSet/>
      <dgm:spPr/>
      <dgm:t>
        <a:bodyPr/>
        <a:lstStyle/>
        <a:p>
          <a:r>
            <a:rPr lang="fr-FR" b="1" noProof="0" dirty="0"/>
            <a:t>Néanmoins, les deux langues ayant des origines communes, des correspondances phonétiques permettent parfois de passer de l’une à l’autre.</a:t>
          </a:r>
          <a:endParaRPr lang="fr-FR" noProof="0" dirty="0"/>
        </a:p>
      </dgm:t>
    </dgm:pt>
    <dgm:pt modelId="{C736229F-AB14-4410-AB3F-DE0E7CD72CA7}" type="parTrans" cxnId="{06EFBD86-7C59-4EBC-953A-7AA8B36812CC}">
      <dgm:prSet/>
      <dgm:spPr/>
      <dgm:t>
        <a:bodyPr/>
        <a:lstStyle/>
        <a:p>
          <a:endParaRPr lang="en-US"/>
        </a:p>
      </dgm:t>
    </dgm:pt>
    <dgm:pt modelId="{B6350645-4BF1-4505-A308-D451C8A1A84F}" type="sibTrans" cxnId="{06EFBD86-7C59-4EBC-953A-7AA8B36812CC}">
      <dgm:prSet/>
      <dgm:spPr/>
      <dgm:t>
        <a:bodyPr/>
        <a:lstStyle/>
        <a:p>
          <a:endParaRPr lang="en-US"/>
        </a:p>
      </dgm:t>
    </dgm:pt>
    <dgm:pt modelId="{F2352A37-E5E9-4DC5-883D-1DF596962D98}">
      <dgm:prSet/>
      <dgm:spPr/>
      <dgm:t>
        <a:bodyPr/>
        <a:lstStyle/>
        <a:p>
          <a:r>
            <a:rPr lang="fr-FR" b="1" noProof="0" dirty="0"/>
            <a:t>On note plusieurs équivalences dont voici une première série des plus caractéristiques.</a:t>
          </a:r>
          <a:endParaRPr lang="fr-FR" noProof="0" dirty="0"/>
        </a:p>
      </dgm:t>
    </dgm:pt>
    <dgm:pt modelId="{3F31C2EA-E639-4FCF-A897-6CF692015E1C}" type="parTrans" cxnId="{5A65F727-E27C-4807-81B8-275A72C33978}">
      <dgm:prSet/>
      <dgm:spPr/>
      <dgm:t>
        <a:bodyPr/>
        <a:lstStyle/>
        <a:p>
          <a:endParaRPr lang="en-US"/>
        </a:p>
      </dgm:t>
    </dgm:pt>
    <dgm:pt modelId="{FE281317-E976-496B-9BED-EAF047E7C14B}" type="sibTrans" cxnId="{5A65F727-E27C-4807-81B8-275A72C33978}">
      <dgm:prSet/>
      <dgm:spPr/>
      <dgm:t>
        <a:bodyPr/>
        <a:lstStyle/>
        <a:p>
          <a:endParaRPr lang="en-US"/>
        </a:p>
      </dgm:t>
    </dgm:pt>
    <dgm:pt modelId="{71FC46B8-0738-F840-A9FA-0C74186BEC91}" type="pres">
      <dgm:prSet presAssocID="{AE3ECE55-8D9A-4B14-AA32-43E1D7B23E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7A08E6-DA18-D04D-86C3-34B84C4B75F3}" type="pres">
      <dgm:prSet presAssocID="{2826A614-9281-4DC6-8B0D-4B9EB37D1602}" presName="hierRoot1" presStyleCnt="0"/>
      <dgm:spPr/>
    </dgm:pt>
    <dgm:pt modelId="{AE2975C4-15F1-3848-A31E-F615AF3EFD0F}" type="pres">
      <dgm:prSet presAssocID="{2826A614-9281-4DC6-8B0D-4B9EB37D1602}" presName="composite" presStyleCnt="0"/>
      <dgm:spPr/>
    </dgm:pt>
    <dgm:pt modelId="{FCA0E6F9-78B3-2447-B2CA-6B7627ECA493}" type="pres">
      <dgm:prSet presAssocID="{2826A614-9281-4DC6-8B0D-4B9EB37D1602}" presName="background" presStyleLbl="node0" presStyleIdx="0" presStyleCnt="3"/>
      <dgm:spPr/>
    </dgm:pt>
    <dgm:pt modelId="{43BBD83F-52F4-DB48-A954-E9CE5120E501}" type="pres">
      <dgm:prSet presAssocID="{2826A614-9281-4DC6-8B0D-4B9EB37D1602}" presName="text" presStyleLbl="fgAcc0" presStyleIdx="0" presStyleCnt="3">
        <dgm:presLayoutVars>
          <dgm:chPref val="3"/>
        </dgm:presLayoutVars>
      </dgm:prSet>
      <dgm:spPr/>
    </dgm:pt>
    <dgm:pt modelId="{82D3B6F9-FD28-104B-8E6F-284A055A1AE0}" type="pres">
      <dgm:prSet presAssocID="{2826A614-9281-4DC6-8B0D-4B9EB37D1602}" presName="hierChild2" presStyleCnt="0"/>
      <dgm:spPr/>
    </dgm:pt>
    <dgm:pt modelId="{8D29361B-832A-D746-87F2-8796DF2A6600}" type="pres">
      <dgm:prSet presAssocID="{3385E572-71B2-4C23-985A-0DB11711006D}" presName="hierRoot1" presStyleCnt="0"/>
      <dgm:spPr/>
    </dgm:pt>
    <dgm:pt modelId="{61F145B4-2679-6347-8EAC-C2D959BF5671}" type="pres">
      <dgm:prSet presAssocID="{3385E572-71B2-4C23-985A-0DB11711006D}" presName="composite" presStyleCnt="0"/>
      <dgm:spPr/>
    </dgm:pt>
    <dgm:pt modelId="{401AAA76-39DF-E246-B0D8-169C3BA1CEE1}" type="pres">
      <dgm:prSet presAssocID="{3385E572-71B2-4C23-985A-0DB11711006D}" presName="background" presStyleLbl="node0" presStyleIdx="1" presStyleCnt="3"/>
      <dgm:spPr/>
    </dgm:pt>
    <dgm:pt modelId="{D9870F3C-8818-D747-BE80-C65707C36481}" type="pres">
      <dgm:prSet presAssocID="{3385E572-71B2-4C23-985A-0DB11711006D}" presName="text" presStyleLbl="fgAcc0" presStyleIdx="1" presStyleCnt="3">
        <dgm:presLayoutVars>
          <dgm:chPref val="3"/>
        </dgm:presLayoutVars>
      </dgm:prSet>
      <dgm:spPr/>
    </dgm:pt>
    <dgm:pt modelId="{586A0CED-0C85-1E43-A967-6CC4BD5C40AF}" type="pres">
      <dgm:prSet presAssocID="{3385E572-71B2-4C23-985A-0DB11711006D}" presName="hierChild2" presStyleCnt="0"/>
      <dgm:spPr/>
    </dgm:pt>
    <dgm:pt modelId="{711F6341-9181-D84C-AFC3-87669C4CA6DD}" type="pres">
      <dgm:prSet presAssocID="{F2352A37-E5E9-4DC5-883D-1DF596962D98}" presName="hierRoot1" presStyleCnt="0"/>
      <dgm:spPr/>
    </dgm:pt>
    <dgm:pt modelId="{CE79736C-38FB-9849-BB33-0D6E8B856619}" type="pres">
      <dgm:prSet presAssocID="{F2352A37-E5E9-4DC5-883D-1DF596962D98}" presName="composite" presStyleCnt="0"/>
      <dgm:spPr/>
    </dgm:pt>
    <dgm:pt modelId="{A9D01E1C-D5D6-DC4F-AD4C-97DAC8AA5B76}" type="pres">
      <dgm:prSet presAssocID="{F2352A37-E5E9-4DC5-883D-1DF596962D98}" presName="background" presStyleLbl="node0" presStyleIdx="2" presStyleCnt="3"/>
      <dgm:spPr/>
    </dgm:pt>
    <dgm:pt modelId="{9DE0D8D9-632D-9B42-84A2-DA539BC82FF4}" type="pres">
      <dgm:prSet presAssocID="{F2352A37-E5E9-4DC5-883D-1DF596962D98}" presName="text" presStyleLbl="fgAcc0" presStyleIdx="2" presStyleCnt="3">
        <dgm:presLayoutVars>
          <dgm:chPref val="3"/>
        </dgm:presLayoutVars>
      </dgm:prSet>
      <dgm:spPr/>
    </dgm:pt>
    <dgm:pt modelId="{05F4C7CF-9F96-7743-9281-0DF8B6930603}" type="pres">
      <dgm:prSet presAssocID="{F2352A37-E5E9-4DC5-883D-1DF596962D98}" presName="hierChild2" presStyleCnt="0"/>
      <dgm:spPr/>
    </dgm:pt>
  </dgm:ptLst>
  <dgm:cxnLst>
    <dgm:cxn modelId="{5A65F727-E27C-4807-81B8-275A72C33978}" srcId="{AE3ECE55-8D9A-4B14-AA32-43E1D7B23E02}" destId="{F2352A37-E5E9-4DC5-883D-1DF596962D98}" srcOrd="2" destOrd="0" parTransId="{3F31C2EA-E639-4FCF-A897-6CF692015E1C}" sibTransId="{FE281317-E976-496B-9BED-EAF047E7C14B}"/>
    <dgm:cxn modelId="{2B5B3D35-F723-41EC-9D07-F5F61322A67A}" srcId="{AE3ECE55-8D9A-4B14-AA32-43E1D7B23E02}" destId="{2826A614-9281-4DC6-8B0D-4B9EB37D1602}" srcOrd="0" destOrd="0" parTransId="{7FD6D44A-0887-43B5-8493-FF41E19857A2}" sibTransId="{E1D268F2-A04E-4AED-994D-E5AAAF760CE4}"/>
    <dgm:cxn modelId="{A7CB905E-AC90-D146-8B55-C745D5732646}" type="presOf" srcId="{F2352A37-E5E9-4DC5-883D-1DF596962D98}" destId="{9DE0D8D9-632D-9B42-84A2-DA539BC82FF4}" srcOrd="0" destOrd="0" presId="urn:microsoft.com/office/officeart/2005/8/layout/hierarchy1"/>
    <dgm:cxn modelId="{06EFBD86-7C59-4EBC-953A-7AA8B36812CC}" srcId="{AE3ECE55-8D9A-4B14-AA32-43E1D7B23E02}" destId="{3385E572-71B2-4C23-985A-0DB11711006D}" srcOrd="1" destOrd="0" parTransId="{C736229F-AB14-4410-AB3F-DE0E7CD72CA7}" sibTransId="{B6350645-4BF1-4505-A308-D451C8A1A84F}"/>
    <dgm:cxn modelId="{95CBECB6-CF54-9049-AEC6-F2E72C161D1D}" type="presOf" srcId="{AE3ECE55-8D9A-4B14-AA32-43E1D7B23E02}" destId="{71FC46B8-0738-F840-A9FA-0C74186BEC91}" srcOrd="0" destOrd="0" presId="urn:microsoft.com/office/officeart/2005/8/layout/hierarchy1"/>
    <dgm:cxn modelId="{52196CCA-E5A6-F440-A3D4-1D205317575C}" type="presOf" srcId="{2826A614-9281-4DC6-8B0D-4B9EB37D1602}" destId="{43BBD83F-52F4-DB48-A954-E9CE5120E501}" srcOrd="0" destOrd="0" presId="urn:microsoft.com/office/officeart/2005/8/layout/hierarchy1"/>
    <dgm:cxn modelId="{99C488E3-8E78-F24F-86DB-30ACDADBFFBF}" type="presOf" srcId="{3385E572-71B2-4C23-985A-0DB11711006D}" destId="{D9870F3C-8818-D747-BE80-C65707C36481}" srcOrd="0" destOrd="0" presId="urn:microsoft.com/office/officeart/2005/8/layout/hierarchy1"/>
    <dgm:cxn modelId="{D4677B34-5F87-A34B-9F74-489D24E93D5E}" type="presParOf" srcId="{71FC46B8-0738-F840-A9FA-0C74186BEC91}" destId="{FE7A08E6-DA18-D04D-86C3-34B84C4B75F3}" srcOrd="0" destOrd="0" presId="urn:microsoft.com/office/officeart/2005/8/layout/hierarchy1"/>
    <dgm:cxn modelId="{1B9930B3-0F8C-9841-B584-ED9A1B72BDC1}" type="presParOf" srcId="{FE7A08E6-DA18-D04D-86C3-34B84C4B75F3}" destId="{AE2975C4-15F1-3848-A31E-F615AF3EFD0F}" srcOrd="0" destOrd="0" presId="urn:microsoft.com/office/officeart/2005/8/layout/hierarchy1"/>
    <dgm:cxn modelId="{CFD14E31-8D21-9940-9538-DD5E14095749}" type="presParOf" srcId="{AE2975C4-15F1-3848-A31E-F615AF3EFD0F}" destId="{FCA0E6F9-78B3-2447-B2CA-6B7627ECA493}" srcOrd="0" destOrd="0" presId="urn:microsoft.com/office/officeart/2005/8/layout/hierarchy1"/>
    <dgm:cxn modelId="{BEB993CF-6B3B-C54D-874F-5D0D0763AA05}" type="presParOf" srcId="{AE2975C4-15F1-3848-A31E-F615AF3EFD0F}" destId="{43BBD83F-52F4-DB48-A954-E9CE5120E501}" srcOrd="1" destOrd="0" presId="urn:microsoft.com/office/officeart/2005/8/layout/hierarchy1"/>
    <dgm:cxn modelId="{A06C3D5E-803B-4844-B6FD-FC71B548E2F9}" type="presParOf" srcId="{FE7A08E6-DA18-D04D-86C3-34B84C4B75F3}" destId="{82D3B6F9-FD28-104B-8E6F-284A055A1AE0}" srcOrd="1" destOrd="0" presId="urn:microsoft.com/office/officeart/2005/8/layout/hierarchy1"/>
    <dgm:cxn modelId="{C14CA01D-5F2E-ED4D-AA18-38990B8E5D50}" type="presParOf" srcId="{71FC46B8-0738-F840-A9FA-0C74186BEC91}" destId="{8D29361B-832A-D746-87F2-8796DF2A6600}" srcOrd="1" destOrd="0" presId="urn:microsoft.com/office/officeart/2005/8/layout/hierarchy1"/>
    <dgm:cxn modelId="{709744BF-9CD2-E948-8268-20005643E625}" type="presParOf" srcId="{8D29361B-832A-D746-87F2-8796DF2A6600}" destId="{61F145B4-2679-6347-8EAC-C2D959BF5671}" srcOrd="0" destOrd="0" presId="urn:microsoft.com/office/officeart/2005/8/layout/hierarchy1"/>
    <dgm:cxn modelId="{7D50FFE6-4BFC-334B-B8C0-832721C131F4}" type="presParOf" srcId="{61F145B4-2679-6347-8EAC-C2D959BF5671}" destId="{401AAA76-39DF-E246-B0D8-169C3BA1CEE1}" srcOrd="0" destOrd="0" presId="urn:microsoft.com/office/officeart/2005/8/layout/hierarchy1"/>
    <dgm:cxn modelId="{164ED6AB-D887-854C-BCCC-A220A9F11046}" type="presParOf" srcId="{61F145B4-2679-6347-8EAC-C2D959BF5671}" destId="{D9870F3C-8818-D747-BE80-C65707C36481}" srcOrd="1" destOrd="0" presId="urn:microsoft.com/office/officeart/2005/8/layout/hierarchy1"/>
    <dgm:cxn modelId="{497C00D0-C466-2A48-9B57-E18B204FC0D5}" type="presParOf" srcId="{8D29361B-832A-D746-87F2-8796DF2A6600}" destId="{586A0CED-0C85-1E43-A967-6CC4BD5C40AF}" srcOrd="1" destOrd="0" presId="urn:microsoft.com/office/officeart/2005/8/layout/hierarchy1"/>
    <dgm:cxn modelId="{61676141-DE4B-2C42-A90E-CADC3A579335}" type="presParOf" srcId="{71FC46B8-0738-F840-A9FA-0C74186BEC91}" destId="{711F6341-9181-D84C-AFC3-87669C4CA6DD}" srcOrd="2" destOrd="0" presId="urn:microsoft.com/office/officeart/2005/8/layout/hierarchy1"/>
    <dgm:cxn modelId="{0AF73CA5-6F07-6546-8CF6-9F2BAD57D20D}" type="presParOf" srcId="{711F6341-9181-D84C-AFC3-87669C4CA6DD}" destId="{CE79736C-38FB-9849-BB33-0D6E8B856619}" srcOrd="0" destOrd="0" presId="urn:microsoft.com/office/officeart/2005/8/layout/hierarchy1"/>
    <dgm:cxn modelId="{029B4071-63FD-AA4F-8FE7-08686BC489D8}" type="presParOf" srcId="{CE79736C-38FB-9849-BB33-0D6E8B856619}" destId="{A9D01E1C-D5D6-DC4F-AD4C-97DAC8AA5B76}" srcOrd="0" destOrd="0" presId="urn:microsoft.com/office/officeart/2005/8/layout/hierarchy1"/>
    <dgm:cxn modelId="{94E71FB8-4B83-4348-8F23-805D8790DB08}" type="presParOf" srcId="{CE79736C-38FB-9849-BB33-0D6E8B856619}" destId="{9DE0D8D9-632D-9B42-84A2-DA539BC82FF4}" srcOrd="1" destOrd="0" presId="urn:microsoft.com/office/officeart/2005/8/layout/hierarchy1"/>
    <dgm:cxn modelId="{118A9A7F-49C0-5649-9C6B-03C501AD125C}" type="presParOf" srcId="{711F6341-9181-D84C-AFC3-87669C4CA6DD}" destId="{05F4C7CF-9F96-7743-9281-0DF8B69306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EB58E6-5138-42FC-836F-2F55E2F6487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C9A259-B8F0-435A-B0CC-42F5C5FB1B89}">
      <dgm:prSet/>
      <dgm:spPr/>
      <dgm:t>
        <a:bodyPr/>
        <a:lstStyle/>
        <a:p>
          <a:r>
            <a:rPr lang="fr-FR" b="1" noProof="0" dirty="0"/>
            <a:t>Attention</a:t>
          </a:r>
          <a:endParaRPr lang="fr-FR" noProof="0" dirty="0"/>
        </a:p>
      </dgm:t>
    </dgm:pt>
    <dgm:pt modelId="{71FD6316-1F87-4340-B2E2-632824C3A894}" type="parTrans" cxnId="{6FCE2560-8C10-4584-A842-1ECC5FF335D2}">
      <dgm:prSet/>
      <dgm:spPr/>
      <dgm:t>
        <a:bodyPr/>
        <a:lstStyle/>
        <a:p>
          <a:endParaRPr lang="en-US"/>
        </a:p>
      </dgm:t>
    </dgm:pt>
    <dgm:pt modelId="{7BBB9225-7533-4ADB-98EE-AA153C17A860}" type="sibTrans" cxnId="{6FCE2560-8C10-4584-A842-1ECC5FF335D2}">
      <dgm:prSet/>
      <dgm:spPr/>
      <dgm:t>
        <a:bodyPr/>
        <a:lstStyle/>
        <a:p>
          <a:endParaRPr lang="en-US"/>
        </a:p>
      </dgm:t>
    </dgm:pt>
    <dgm:pt modelId="{61947500-870A-4F22-AD1F-A94ED6A9A6E8}">
      <dgm:prSet/>
      <dgm:spPr/>
      <dgm:t>
        <a:bodyPr/>
        <a:lstStyle/>
        <a:p>
          <a:r>
            <a:rPr lang="fr-FR" noProof="0" dirty="0"/>
            <a:t>La relation phonétique entre le picard et le français ne doit pas laisser penser que l’un vient de l’autre et que le picard serait une déformation du français.</a:t>
          </a:r>
        </a:p>
      </dgm:t>
    </dgm:pt>
    <dgm:pt modelId="{10880012-C320-45C0-8E86-BD353F5EE651}" type="parTrans" cxnId="{CE72D824-2039-49ED-8C60-A311DB846125}">
      <dgm:prSet/>
      <dgm:spPr/>
      <dgm:t>
        <a:bodyPr/>
        <a:lstStyle/>
        <a:p>
          <a:endParaRPr lang="en-US"/>
        </a:p>
      </dgm:t>
    </dgm:pt>
    <dgm:pt modelId="{6BE0E9EF-37B6-4A52-8486-300BCD7BA4A8}" type="sibTrans" cxnId="{CE72D824-2039-49ED-8C60-A311DB846125}">
      <dgm:prSet/>
      <dgm:spPr/>
      <dgm:t>
        <a:bodyPr/>
        <a:lstStyle/>
        <a:p>
          <a:endParaRPr lang="en-US"/>
        </a:p>
      </dgm:t>
    </dgm:pt>
    <dgm:pt modelId="{2C1A65CE-2F6D-AC42-88ED-E100BA536836}" type="pres">
      <dgm:prSet presAssocID="{12EB58E6-5138-42FC-836F-2F55E2F648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5D53979-63AD-894C-A60A-D200DB3455E6}" type="pres">
      <dgm:prSet presAssocID="{CAC9A259-B8F0-435A-B0CC-42F5C5FB1B89}" presName="hierRoot1" presStyleCnt="0"/>
      <dgm:spPr/>
    </dgm:pt>
    <dgm:pt modelId="{3D940D18-B6B2-AD42-8341-3C678CE56564}" type="pres">
      <dgm:prSet presAssocID="{CAC9A259-B8F0-435A-B0CC-42F5C5FB1B89}" presName="composite" presStyleCnt="0"/>
      <dgm:spPr/>
    </dgm:pt>
    <dgm:pt modelId="{0E97BD59-3793-CB44-B8CD-80D1A00C5C8E}" type="pres">
      <dgm:prSet presAssocID="{CAC9A259-B8F0-435A-B0CC-42F5C5FB1B89}" presName="background" presStyleLbl="node0" presStyleIdx="0" presStyleCnt="2"/>
      <dgm:spPr/>
    </dgm:pt>
    <dgm:pt modelId="{06B3380B-9879-7B49-A8FC-9D5DD2A95C25}" type="pres">
      <dgm:prSet presAssocID="{CAC9A259-B8F0-435A-B0CC-42F5C5FB1B89}" presName="text" presStyleLbl="fgAcc0" presStyleIdx="0" presStyleCnt="2">
        <dgm:presLayoutVars>
          <dgm:chPref val="3"/>
        </dgm:presLayoutVars>
      </dgm:prSet>
      <dgm:spPr/>
    </dgm:pt>
    <dgm:pt modelId="{86104453-FB6B-584C-8534-340E276E7CE0}" type="pres">
      <dgm:prSet presAssocID="{CAC9A259-B8F0-435A-B0CC-42F5C5FB1B89}" presName="hierChild2" presStyleCnt="0"/>
      <dgm:spPr/>
    </dgm:pt>
    <dgm:pt modelId="{4051D8CE-5784-9F40-B9EE-2BE49697207D}" type="pres">
      <dgm:prSet presAssocID="{61947500-870A-4F22-AD1F-A94ED6A9A6E8}" presName="hierRoot1" presStyleCnt="0"/>
      <dgm:spPr/>
    </dgm:pt>
    <dgm:pt modelId="{E2B1784A-DEF1-1941-8CFA-FDBFC23B2BD3}" type="pres">
      <dgm:prSet presAssocID="{61947500-870A-4F22-AD1F-A94ED6A9A6E8}" presName="composite" presStyleCnt="0"/>
      <dgm:spPr/>
    </dgm:pt>
    <dgm:pt modelId="{F3F81235-4982-6245-82EB-22B4B986D1F0}" type="pres">
      <dgm:prSet presAssocID="{61947500-870A-4F22-AD1F-A94ED6A9A6E8}" presName="background" presStyleLbl="node0" presStyleIdx="1" presStyleCnt="2"/>
      <dgm:spPr/>
    </dgm:pt>
    <dgm:pt modelId="{F15B6E9C-AD60-B541-9BD6-32D9DDEA9011}" type="pres">
      <dgm:prSet presAssocID="{61947500-870A-4F22-AD1F-A94ED6A9A6E8}" presName="text" presStyleLbl="fgAcc0" presStyleIdx="1" presStyleCnt="2">
        <dgm:presLayoutVars>
          <dgm:chPref val="3"/>
        </dgm:presLayoutVars>
      </dgm:prSet>
      <dgm:spPr/>
    </dgm:pt>
    <dgm:pt modelId="{B967DEF7-E75E-2644-89A3-9DC78E546477}" type="pres">
      <dgm:prSet presAssocID="{61947500-870A-4F22-AD1F-A94ED6A9A6E8}" presName="hierChild2" presStyleCnt="0"/>
      <dgm:spPr/>
    </dgm:pt>
  </dgm:ptLst>
  <dgm:cxnLst>
    <dgm:cxn modelId="{CE72D824-2039-49ED-8C60-A311DB846125}" srcId="{12EB58E6-5138-42FC-836F-2F55E2F64870}" destId="{61947500-870A-4F22-AD1F-A94ED6A9A6E8}" srcOrd="1" destOrd="0" parTransId="{10880012-C320-45C0-8E86-BD353F5EE651}" sibTransId="{6BE0E9EF-37B6-4A52-8486-300BCD7BA4A8}"/>
    <dgm:cxn modelId="{3BB1AD4A-6B96-CC41-83C1-B935A7C9A728}" type="presOf" srcId="{CAC9A259-B8F0-435A-B0CC-42F5C5FB1B89}" destId="{06B3380B-9879-7B49-A8FC-9D5DD2A95C25}" srcOrd="0" destOrd="0" presId="urn:microsoft.com/office/officeart/2005/8/layout/hierarchy1"/>
    <dgm:cxn modelId="{6FCE2560-8C10-4584-A842-1ECC5FF335D2}" srcId="{12EB58E6-5138-42FC-836F-2F55E2F64870}" destId="{CAC9A259-B8F0-435A-B0CC-42F5C5FB1B89}" srcOrd="0" destOrd="0" parTransId="{71FD6316-1F87-4340-B2E2-632824C3A894}" sibTransId="{7BBB9225-7533-4ADB-98EE-AA153C17A860}"/>
    <dgm:cxn modelId="{FBD3947F-484C-4840-9F19-D703367DBAA8}" type="presOf" srcId="{12EB58E6-5138-42FC-836F-2F55E2F64870}" destId="{2C1A65CE-2F6D-AC42-88ED-E100BA536836}" srcOrd="0" destOrd="0" presId="urn:microsoft.com/office/officeart/2005/8/layout/hierarchy1"/>
    <dgm:cxn modelId="{A7462487-B88D-2F4E-8204-08A9338AF99E}" type="presOf" srcId="{61947500-870A-4F22-AD1F-A94ED6A9A6E8}" destId="{F15B6E9C-AD60-B541-9BD6-32D9DDEA9011}" srcOrd="0" destOrd="0" presId="urn:microsoft.com/office/officeart/2005/8/layout/hierarchy1"/>
    <dgm:cxn modelId="{46A46370-8682-3347-8422-1E89016D2510}" type="presParOf" srcId="{2C1A65CE-2F6D-AC42-88ED-E100BA536836}" destId="{95D53979-63AD-894C-A60A-D200DB3455E6}" srcOrd="0" destOrd="0" presId="urn:microsoft.com/office/officeart/2005/8/layout/hierarchy1"/>
    <dgm:cxn modelId="{CFA435CA-D97F-3A4D-894D-4CFF8A3E0EED}" type="presParOf" srcId="{95D53979-63AD-894C-A60A-D200DB3455E6}" destId="{3D940D18-B6B2-AD42-8341-3C678CE56564}" srcOrd="0" destOrd="0" presId="urn:microsoft.com/office/officeart/2005/8/layout/hierarchy1"/>
    <dgm:cxn modelId="{5CEC12E1-8BC6-FD4B-82F2-DA93DA17F9DB}" type="presParOf" srcId="{3D940D18-B6B2-AD42-8341-3C678CE56564}" destId="{0E97BD59-3793-CB44-B8CD-80D1A00C5C8E}" srcOrd="0" destOrd="0" presId="urn:microsoft.com/office/officeart/2005/8/layout/hierarchy1"/>
    <dgm:cxn modelId="{8883B8E3-8638-2140-A853-BD9A72D67E70}" type="presParOf" srcId="{3D940D18-B6B2-AD42-8341-3C678CE56564}" destId="{06B3380B-9879-7B49-A8FC-9D5DD2A95C25}" srcOrd="1" destOrd="0" presId="urn:microsoft.com/office/officeart/2005/8/layout/hierarchy1"/>
    <dgm:cxn modelId="{78114B65-ADBD-B040-82A1-F7CC9CAA7CCC}" type="presParOf" srcId="{95D53979-63AD-894C-A60A-D200DB3455E6}" destId="{86104453-FB6B-584C-8534-340E276E7CE0}" srcOrd="1" destOrd="0" presId="urn:microsoft.com/office/officeart/2005/8/layout/hierarchy1"/>
    <dgm:cxn modelId="{2FEE0AA7-68F6-AC4D-A132-E58A48222C38}" type="presParOf" srcId="{2C1A65CE-2F6D-AC42-88ED-E100BA536836}" destId="{4051D8CE-5784-9F40-B9EE-2BE49697207D}" srcOrd="1" destOrd="0" presId="urn:microsoft.com/office/officeart/2005/8/layout/hierarchy1"/>
    <dgm:cxn modelId="{14F13C86-6E34-F340-A3F7-B6812C2EC3F1}" type="presParOf" srcId="{4051D8CE-5784-9F40-B9EE-2BE49697207D}" destId="{E2B1784A-DEF1-1941-8CFA-FDBFC23B2BD3}" srcOrd="0" destOrd="0" presId="urn:microsoft.com/office/officeart/2005/8/layout/hierarchy1"/>
    <dgm:cxn modelId="{A9E457B7-9C8A-3746-A914-41862C949004}" type="presParOf" srcId="{E2B1784A-DEF1-1941-8CFA-FDBFC23B2BD3}" destId="{F3F81235-4982-6245-82EB-22B4B986D1F0}" srcOrd="0" destOrd="0" presId="urn:microsoft.com/office/officeart/2005/8/layout/hierarchy1"/>
    <dgm:cxn modelId="{B73BB5F5-D566-F941-A664-5B6F006C7CD9}" type="presParOf" srcId="{E2B1784A-DEF1-1941-8CFA-FDBFC23B2BD3}" destId="{F15B6E9C-AD60-B541-9BD6-32D9DDEA9011}" srcOrd="1" destOrd="0" presId="urn:microsoft.com/office/officeart/2005/8/layout/hierarchy1"/>
    <dgm:cxn modelId="{0A8B73F9-1AD4-5741-A890-E146B09979B1}" type="presParOf" srcId="{4051D8CE-5784-9F40-B9EE-2BE49697207D}" destId="{B967DEF7-E75E-2644-89A3-9DC78E54647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0E6F9-78B3-2447-B2CA-6B7627ECA493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BD83F-52F4-DB48-A954-E9CE5120E501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noProof="0" dirty="0"/>
            <a:t>Le picard est antérieur au français « moderne », il ne peut donc en être dérivé.</a:t>
          </a:r>
          <a:endParaRPr lang="fr-FR" sz="1700" kern="1200" noProof="0" dirty="0"/>
        </a:p>
      </dsp:txBody>
      <dsp:txXfrm>
        <a:off x="383617" y="1447754"/>
        <a:ext cx="2847502" cy="1768010"/>
      </dsp:txXfrm>
    </dsp:sp>
    <dsp:sp modelId="{401AAA76-39DF-E246-B0D8-169C3BA1CEE1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70F3C-8818-D747-BE80-C65707C36481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noProof="0" dirty="0"/>
            <a:t>Néanmoins, les deux langues ayant des origines communes, des correspondances phonétiques permettent parfois de passer de l’une à l’autre.</a:t>
          </a:r>
          <a:endParaRPr lang="fr-FR" sz="1700" kern="1200" noProof="0" dirty="0"/>
        </a:p>
      </dsp:txBody>
      <dsp:txXfrm>
        <a:off x="3998355" y="1447754"/>
        <a:ext cx="2847502" cy="1768010"/>
      </dsp:txXfrm>
    </dsp:sp>
    <dsp:sp modelId="{A9D01E1C-D5D6-DC4F-AD4C-97DAC8AA5B76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0D8D9-632D-9B42-84A2-DA539BC82FF4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noProof="0" dirty="0"/>
            <a:t>On note plusieurs équivalences dont voici une première série des plus caractéristiques.</a:t>
          </a:r>
          <a:endParaRPr lang="fr-FR" sz="1700" kern="1200" noProof="0" dirty="0"/>
        </a:p>
      </dsp:txBody>
      <dsp:txXfrm>
        <a:off x="7613092" y="1447754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7BD59-3793-CB44-B8CD-80D1A00C5C8E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B3380B-9879-7B49-A8FC-9D5DD2A95C25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noProof="0" dirty="0"/>
            <a:t>Attention</a:t>
          </a:r>
          <a:endParaRPr lang="fr-FR" sz="2700" kern="1200" noProof="0" dirty="0"/>
        </a:p>
      </dsp:txBody>
      <dsp:txXfrm>
        <a:off x="696297" y="538547"/>
        <a:ext cx="4171627" cy="2590157"/>
      </dsp:txXfrm>
    </dsp:sp>
    <dsp:sp modelId="{F3F81235-4982-6245-82EB-22B4B986D1F0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B6E9C-AD60-B541-9BD6-32D9DDEA9011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noProof="0" dirty="0"/>
            <a:t>La relation phonétique entre le picard et le français ne doit pas laisser penser que l’un vient de l’autre et que le picard serait une déformation du français.</a:t>
          </a:r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37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40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72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58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27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98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01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013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30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96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23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7032B-4685-46D4-A399-A3E697726D94}" type="datetimeFigureOut">
              <a:rPr lang="fr-FR" smtClean="0"/>
              <a:t>10/10/2024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0D93-73B7-4B49-B2BF-F0EFF94602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42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fr-FR" sz="6600" noProof="0" dirty="0"/>
              <a:t>Du français au chti (picard)</a:t>
            </a:r>
          </a:p>
        </p:txBody>
      </p:sp>
    </p:spTree>
    <p:extLst>
      <p:ext uri="{BB962C8B-B14F-4D97-AF65-F5344CB8AC3E}">
        <p14:creationId xmlns:p14="http://schemas.microsoft.com/office/powerpoint/2010/main" val="1779455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BC24E-ECCE-F20E-6784-F02CA2A17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8CE386-7415-8FEF-60E4-234049642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fr-FR" noProof="0" dirty="0"/>
              <a:t>Du français au picard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D91DD06-69CA-F728-D13D-C40C1F44A85E}"/>
              </a:ext>
            </a:extLst>
          </p:cNvPr>
          <p:cNvSpPr txBox="1"/>
          <p:nvPr/>
        </p:nvSpPr>
        <p:spPr>
          <a:xfrm>
            <a:off x="531876" y="2501900"/>
            <a:ext cx="108158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noProof="0" dirty="0"/>
              <a:t>Le son français 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[ </a:t>
            </a:r>
            <a:r>
              <a:rPr lang="fr-FR" sz="3200" b="1" i="0" noProof="0" dirty="0">
                <a:solidFill>
                  <a:srgbClr val="000000"/>
                </a:solidFill>
                <a:effectLst/>
                <a:latin typeface="Hind" panose="02000000000000000000" pitchFamily="2" charset="77"/>
              </a:rPr>
              <a:t>o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] </a:t>
            </a:r>
            <a:r>
              <a:rPr lang="fr-FR" sz="2000" noProof="0" dirty="0"/>
              <a:t>écrit EAU </a:t>
            </a:r>
            <a:r>
              <a:rPr lang="fr-FR" sz="2000" b="0" i="0" noProof="0" dirty="0">
                <a:solidFill>
                  <a:srgbClr val="000000"/>
                </a:solidFill>
                <a:effectLst/>
              </a:rPr>
              <a:t>correspond à </a:t>
            </a:r>
            <a:r>
              <a:rPr lang="fr-FR" sz="36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[ </a:t>
            </a:r>
            <a:r>
              <a:rPr lang="fr-FR" sz="2800" b="1" noProof="0" dirty="0" err="1">
                <a:solidFill>
                  <a:srgbClr val="000000"/>
                </a:solidFill>
                <a:latin typeface="Hind" panose="02000000000000000000" pitchFamily="2" charset="77"/>
              </a:rPr>
              <a:t>j</a:t>
            </a:r>
            <a:r>
              <a:rPr lang="fr-FR" sz="3200" b="1" i="0" noProof="0" dirty="0" err="1">
                <a:solidFill>
                  <a:srgbClr val="000000"/>
                </a:solidFill>
                <a:effectLst/>
                <a:latin typeface="Hind" panose="02000000000000000000" pitchFamily="2" charset="77"/>
              </a:rPr>
              <a:t>œ</a:t>
            </a:r>
            <a:r>
              <a:rPr lang="fr-FR" sz="36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]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</a:t>
            </a:r>
            <a:r>
              <a:rPr lang="fr-FR" sz="2000" b="0" i="0" noProof="0" dirty="0">
                <a:solidFill>
                  <a:srgbClr val="000000"/>
                </a:solidFill>
                <a:effectLst/>
              </a:rPr>
              <a:t>en picard écrit IEU</a:t>
            </a:r>
            <a:r>
              <a:rPr lang="fr-FR" sz="2000" noProof="0" dirty="0">
                <a:solidFill>
                  <a:srgbClr val="000000"/>
                </a:solidFill>
              </a:rPr>
              <a:t>. Il peut aussi correspondre à 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[ </a:t>
            </a:r>
            <a:r>
              <a:rPr lang="fr-FR" sz="3200" b="1" noProof="0" dirty="0" err="1">
                <a:solidFill>
                  <a:srgbClr val="000000"/>
                </a:solidFill>
                <a:latin typeface="Hind" panose="02000000000000000000" pitchFamily="2" charset="77"/>
              </a:rPr>
              <a:t>jo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]</a:t>
            </a:r>
            <a:r>
              <a:rPr lang="fr-FR" sz="20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</a:t>
            </a:r>
            <a:r>
              <a:rPr lang="fr-FR" sz="2000" i="0" noProof="0" dirty="0">
                <a:solidFill>
                  <a:srgbClr val="000000"/>
                </a:solidFill>
                <a:effectLst/>
              </a:rPr>
              <a:t>écrit IAU dans </a:t>
            </a:r>
            <a:r>
              <a:rPr lang="fr-FR" sz="2000" noProof="0" dirty="0">
                <a:solidFill>
                  <a:srgbClr val="000000"/>
                </a:solidFill>
              </a:rPr>
              <a:t>certaines zones du domaine linguistique (variation dialectale)</a:t>
            </a:r>
            <a:endParaRPr lang="fr-FR" sz="2000" i="0" noProof="0" dirty="0">
              <a:solidFill>
                <a:srgbClr val="000000"/>
              </a:solidFill>
              <a:effectLst/>
            </a:endParaRPr>
          </a:p>
          <a:p>
            <a:endParaRPr lang="fr-FR" sz="2000" noProof="0" dirty="0">
              <a:solidFill>
                <a:srgbClr val="000000"/>
              </a:solidFill>
              <a:latin typeface="Hind" panose="020B0604020202020204" pitchFamily="34" charset="0"/>
            </a:endParaRPr>
          </a:p>
          <a:p>
            <a:r>
              <a:rPr lang="fr-FR" sz="2000" b="0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Peau : Pieu (</a:t>
            </a:r>
            <a:r>
              <a:rPr lang="fr-FR" sz="2000" b="0" i="0" noProof="0" dirty="0" err="1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Piau</a:t>
            </a:r>
            <a:r>
              <a:rPr lang="fr-FR" sz="2000" b="0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)</a:t>
            </a:r>
          </a:p>
          <a:p>
            <a:r>
              <a:rPr lang="fr-FR" sz="2000" noProof="0" dirty="0">
                <a:solidFill>
                  <a:srgbClr val="000000"/>
                </a:solidFill>
                <a:latin typeface="Hind" panose="020B0604020202020204" pitchFamily="34" charset="0"/>
              </a:rPr>
              <a:t>Cadeau : </a:t>
            </a:r>
            <a:r>
              <a:rPr lang="fr-FR" sz="2000" noProof="0" dirty="0" err="1">
                <a:solidFill>
                  <a:srgbClr val="000000"/>
                </a:solidFill>
                <a:latin typeface="Hind" panose="020B0604020202020204" pitchFamily="34" charset="0"/>
              </a:rPr>
              <a:t>Cadieu</a:t>
            </a:r>
            <a:r>
              <a:rPr lang="fr-FR" sz="2000" noProof="0" dirty="0">
                <a:solidFill>
                  <a:srgbClr val="000000"/>
                </a:solidFill>
                <a:latin typeface="Hind" panose="020B0604020202020204" pitchFamily="34" charset="0"/>
              </a:rPr>
              <a:t> (</a:t>
            </a:r>
            <a:r>
              <a:rPr lang="fr-FR" sz="2000" noProof="0" dirty="0" err="1">
                <a:solidFill>
                  <a:srgbClr val="000000"/>
                </a:solidFill>
                <a:latin typeface="Hind" panose="020B0604020202020204" pitchFamily="34" charset="0"/>
              </a:rPr>
              <a:t>Cadiau</a:t>
            </a:r>
            <a:r>
              <a:rPr lang="fr-FR" sz="2000" noProof="0" dirty="0">
                <a:solidFill>
                  <a:srgbClr val="000000"/>
                </a:solidFill>
                <a:latin typeface="Hind" panose="020B0604020202020204" pitchFamily="34" charset="0"/>
              </a:rPr>
              <a:t>)</a:t>
            </a:r>
          </a:p>
          <a:p>
            <a:endParaRPr lang="fr-FR" sz="2000" b="0" i="0" noProof="0" dirty="0">
              <a:solidFill>
                <a:srgbClr val="000000"/>
              </a:solidFill>
              <a:effectLst/>
              <a:latin typeface="Hind" panose="020B0604020202020204" pitchFamily="34" charset="0"/>
            </a:endParaRPr>
          </a:p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161026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DDD45-7441-F77D-BAAF-413F7020F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F98A54-7684-C6AA-8726-A70518502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fr-FR" noProof="0" dirty="0"/>
              <a:t>Du français au picard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F22074F-2675-681F-6687-0EBF66E7FD9F}"/>
              </a:ext>
            </a:extLst>
          </p:cNvPr>
          <p:cNvSpPr txBox="1"/>
          <p:nvPr/>
        </p:nvSpPr>
        <p:spPr>
          <a:xfrm>
            <a:off x="531876" y="2501900"/>
            <a:ext cx="108158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noProof="0" dirty="0"/>
              <a:t>Le son  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[ </a:t>
            </a:r>
            <a:r>
              <a:rPr lang="fr-FR" sz="3200" b="1" noProof="0" dirty="0">
                <a:solidFill>
                  <a:srgbClr val="000000"/>
                </a:solidFill>
                <a:latin typeface="Hind" panose="02000000000000000000" pitchFamily="2" charset="77"/>
              </a:rPr>
              <a:t>re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] </a:t>
            </a:r>
            <a:r>
              <a:rPr lang="fr-FR" sz="2000" noProof="0" dirty="0"/>
              <a:t>utilisé comme préfixe comme </a:t>
            </a:r>
            <a:r>
              <a:rPr lang="fr-FR" sz="2000" noProof="0" dirty="0" err="1"/>
              <a:t>recommancer</a:t>
            </a:r>
            <a:r>
              <a:rPr lang="fr-FR" sz="2000" noProof="0" dirty="0"/>
              <a:t> ou retourner </a:t>
            </a:r>
            <a:r>
              <a:rPr lang="fr-FR" sz="2000" noProof="0" dirty="0">
                <a:solidFill>
                  <a:srgbClr val="000000"/>
                </a:solidFill>
              </a:rPr>
              <a:t>correspond à </a:t>
            </a:r>
            <a:r>
              <a:rPr lang="fr-FR" sz="2000" b="0" i="0" noProof="0" dirty="0">
                <a:solidFill>
                  <a:srgbClr val="000000"/>
                </a:solidFill>
                <a:effectLst/>
              </a:rPr>
              <a:t> </a:t>
            </a:r>
          </a:p>
          <a:p>
            <a:r>
              <a:rPr lang="fr-FR" sz="36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[ er ]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</a:t>
            </a:r>
            <a:r>
              <a:rPr lang="fr-FR" sz="2000" b="0" i="0" noProof="0" dirty="0">
                <a:solidFill>
                  <a:srgbClr val="000000"/>
                </a:solidFill>
                <a:effectLst/>
              </a:rPr>
              <a:t>en picard </a:t>
            </a:r>
            <a:r>
              <a:rPr lang="fr-FR" sz="2000" noProof="0" dirty="0">
                <a:solidFill>
                  <a:srgbClr val="000000"/>
                </a:solidFill>
              </a:rPr>
              <a:t>comme dans </a:t>
            </a:r>
            <a:r>
              <a:rPr lang="fr-FR" sz="2000" noProof="0" dirty="0" err="1">
                <a:solidFill>
                  <a:srgbClr val="000000"/>
                </a:solidFill>
              </a:rPr>
              <a:t>erkmincher</a:t>
            </a:r>
            <a:r>
              <a:rPr lang="fr-FR" sz="2000" noProof="0" dirty="0">
                <a:solidFill>
                  <a:srgbClr val="000000"/>
                </a:solidFill>
              </a:rPr>
              <a:t> ou </a:t>
            </a:r>
            <a:r>
              <a:rPr lang="fr-FR" sz="2000" noProof="0" dirty="0" err="1">
                <a:solidFill>
                  <a:srgbClr val="000000"/>
                </a:solidFill>
              </a:rPr>
              <a:t>ertourner</a:t>
            </a:r>
            <a:r>
              <a:rPr lang="fr-FR" sz="2000" noProof="0" dirty="0">
                <a:solidFill>
                  <a:srgbClr val="000000"/>
                </a:solidFill>
              </a:rPr>
              <a:t>. Il peut aussi correspondre à</a:t>
            </a:r>
          </a:p>
          <a:p>
            <a:r>
              <a:rPr lang="fr-FR" sz="2000" noProof="0" dirty="0">
                <a:solidFill>
                  <a:srgbClr val="000000"/>
                </a:solidFill>
              </a:rPr>
              <a:t> 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[ </a:t>
            </a:r>
            <a:r>
              <a:rPr lang="fr-FR" sz="3200" b="1" noProof="0" dirty="0" err="1">
                <a:solidFill>
                  <a:srgbClr val="000000"/>
                </a:solidFill>
                <a:latin typeface="Hind" panose="02000000000000000000" pitchFamily="2" charset="77"/>
              </a:rPr>
              <a:t>ar</a:t>
            </a:r>
            <a:r>
              <a:rPr lang="fr-FR" sz="28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]</a:t>
            </a:r>
            <a:r>
              <a:rPr lang="fr-FR" sz="2000" b="1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</a:t>
            </a:r>
            <a:r>
              <a:rPr lang="fr-FR" sz="2000" noProof="0" dirty="0">
                <a:solidFill>
                  <a:srgbClr val="000000"/>
                </a:solidFill>
              </a:rPr>
              <a:t>comme dans </a:t>
            </a:r>
            <a:r>
              <a:rPr lang="fr-FR" sz="2000" noProof="0" dirty="0" err="1">
                <a:solidFill>
                  <a:srgbClr val="000000"/>
                </a:solidFill>
              </a:rPr>
              <a:t>arkmincher</a:t>
            </a:r>
            <a:r>
              <a:rPr lang="fr-FR" sz="2000" noProof="0" dirty="0">
                <a:solidFill>
                  <a:srgbClr val="000000"/>
                </a:solidFill>
              </a:rPr>
              <a:t> ou </a:t>
            </a:r>
            <a:r>
              <a:rPr lang="fr-FR" sz="2000" noProof="0" dirty="0" err="1">
                <a:solidFill>
                  <a:srgbClr val="000000"/>
                </a:solidFill>
              </a:rPr>
              <a:t>artourner</a:t>
            </a:r>
            <a:r>
              <a:rPr lang="fr-FR" sz="2000" noProof="0" dirty="0">
                <a:solidFill>
                  <a:srgbClr val="000000"/>
                </a:solidFill>
              </a:rPr>
              <a:t> </a:t>
            </a:r>
            <a:r>
              <a:rPr lang="fr-FR" sz="2000" i="0" noProof="0" dirty="0">
                <a:solidFill>
                  <a:srgbClr val="000000"/>
                </a:solidFill>
                <a:effectLst/>
              </a:rPr>
              <a:t>dans </a:t>
            </a:r>
            <a:r>
              <a:rPr lang="fr-FR" sz="2000" noProof="0" dirty="0">
                <a:solidFill>
                  <a:srgbClr val="000000"/>
                </a:solidFill>
              </a:rPr>
              <a:t>certaines zones du domaine linguistique (variation dialectale)</a:t>
            </a:r>
            <a:endParaRPr lang="fr-FR" sz="2000" i="0" noProof="0" dirty="0">
              <a:solidFill>
                <a:srgbClr val="000000"/>
              </a:solidFill>
              <a:effectLst/>
            </a:endParaRPr>
          </a:p>
          <a:p>
            <a:endParaRPr lang="fr-FR" sz="2000" noProof="0" dirty="0">
              <a:solidFill>
                <a:srgbClr val="000000"/>
              </a:solidFill>
              <a:latin typeface="Hind" panose="020B0604020202020204" pitchFamily="34" charset="0"/>
            </a:endParaRPr>
          </a:p>
          <a:p>
            <a:r>
              <a:rPr lang="fr-FR" sz="2000" b="0" i="0" noProof="0" dirty="0" err="1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Ressentier</a:t>
            </a:r>
            <a:r>
              <a:rPr lang="fr-FR" sz="2000" b="0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: </a:t>
            </a:r>
            <a:r>
              <a:rPr lang="fr-FR" sz="2000" b="0" i="0" noProof="0" dirty="0" err="1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ersintir</a:t>
            </a:r>
            <a:r>
              <a:rPr lang="fr-FR" sz="2000" b="0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 (</a:t>
            </a:r>
            <a:r>
              <a:rPr lang="fr-FR" sz="2000" b="0" i="0" noProof="0" dirty="0" err="1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arsintir</a:t>
            </a:r>
            <a:r>
              <a:rPr lang="fr-FR" sz="2000" b="0" i="0" noProof="0" dirty="0">
                <a:solidFill>
                  <a:srgbClr val="000000"/>
                </a:solidFill>
                <a:effectLst/>
                <a:latin typeface="Hind" panose="020B0604020202020204" pitchFamily="34" charset="0"/>
              </a:rPr>
              <a:t>)</a:t>
            </a:r>
            <a:endParaRPr lang="fr-FR" sz="2000" noProof="0" dirty="0">
              <a:solidFill>
                <a:srgbClr val="000000"/>
              </a:solidFill>
              <a:latin typeface="Hind" panose="020B0604020202020204" pitchFamily="34" charset="0"/>
            </a:endParaRPr>
          </a:p>
          <a:p>
            <a:endParaRPr lang="fr-FR" sz="2000" b="0" i="0" noProof="0" dirty="0">
              <a:solidFill>
                <a:srgbClr val="000000"/>
              </a:solidFill>
              <a:effectLst/>
              <a:latin typeface="Hind" panose="020B0604020202020204" pitchFamily="34" charset="0"/>
            </a:endParaRPr>
          </a:p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77743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442EE-754B-C1DC-B50F-FA49B7B15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6DB973-9932-DE3E-7AC4-199C34B3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fr-FR" noProof="0" dirty="0"/>
              <a:t>Du français au picard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657812B-57BD-D4AC-4B5A-0AFA1513DAE3}"/>
              </a:ext>
            </a:extLst>
          </p:cNvPr>
          <p:cNvSpPr txBox="1"/>
          <p:nvPr/>
        </p:nvSpPr>
        <p:spPr>
          <a:xfrm>
            <a:off x="531876" y="2501900"/>
            <a:ext cx="108158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noProof="0" dirty="0"/>
              <a:t>Les finales en fin de mot se simplifient :</a:t>
            </a:r>
          </a:p>
          <a:p>
            <a:endParaRPr lang="fr-FR" sz="2400" noProof="0" dirty="0">
              <a:solidFill>
                <a:srgbClr val="000000"/>
              </a:solidFill>
              <a:latin typeface="Hind" panose="020B0604020202020204" pitchFamily="34" charset="0"/>
            </a:endParaRPr>
          </a:p>
          <a:p>
            <a:r>
              <a:rPr lang="fr-FR" sz="2400" noProof="0" dirty="0">
                <a:solidFill>
                  <a:srgbClr val="000000"/>
                </a:solidFill>
                <a:latin typeface="Hind" panose="020B0604020202020204" pitchFamily="34" charset="0"/>
              </a:rPr>
              <a:t>Ministre : </a:t>
            </a:r>
            <a:r>
              <a:rPr lang="fr-FR" sz="2400" noProof="0" dirty="0" err="1">
                <a:solidFill>
                  <a:srgbClr val="000000"/>
                </a:solidFill>
                <a:latin typeface="Hind" panose="020B0604020202020204" pitchFamily="34" charset="0"/>
              </a:rPr>
              <a:t>Minisse</a:t>
            </a:r>
            <a:endParaRPr lang="fr-FR" sz="2400" noProof="0" dirty="0">
              <a:solidFill>
                <a:srgbClr val="000000"/>
              </a:solidFill>
              <a:latin typeface="Hind" panose="020B0604020202020204" pitchFamily="34" charset="0"/>
            </a:endParaRPr>
          </a:p>
          <a:p>
            <a:r>
              <a:rPr lang="fr-FR" sz="2400" noProof="0" dirty="0">
                <a:solidFill>
                  <a:srgbClr val="000000"/>
                </a:solidFill>
                <a:latin typeface="Hind" panose="020B0604020202020204" pitchFamily="34" charset="0"/>
              </a:rPr>
              <a:t>Possible : </a:t>
            </a:r>
            <a:r>
              <a:rPr lang="fr-FR" sz="2400" noProof="0" dirty="0" err="1">
                <a:solidFill>
                  <a:srgbClr val="000000"/>
                </a:solidFill>
                <a:latin typeface="Hind" panose="020B0604020202020204" pitchFamily="34" charset="0"/>
              </a:rPr>
              <a:t>possibe</a:t>
            </a:r>
            <a:endParaRPr lang="fr-FR" sz="2400" noProof="0" dirty="0">
              <a:solidFill>
                <a:srgbClr val="000000"/>
              </a:solidFill>
              <a:latin typeface="Hind" panose="020B0604020202020204" pitchFamily="34" charset="0"/>
            </a:endParaRPr>
          </a:p>
          <a:p>
            <a:r>
              <a:rPr lang="fr-FR" sz="2400" noProof="0" dirty="0">
                <a:solidFill>
                  <a:srgbClr val="000000"/>
                </a:solidFill>
                <a:latin typeface="Hind" panose="020B0604020202020204" pitchFamily="34" charset="0"/>
              </a:rPr>
              <a:t>Être : </a:t>
            </a:r>
            <a:r>
              <a:rPr lang="fr-FR" sz="2400" noProof="0" dirty="0" err="1">
                <a:solidFill>
                  <a:srgbClr val="000000"/>
                </a:solidFill>
                <a:latin typeface="Hind" panose="020B0604020202020204" pitchFamily="34" charset="0"/>
              </a:rPr>
              <a:t>ète</a:t>
            </a:r>
            <a:endParaRPr lang="fr-FR" sz="2400" noProof="0" dirty="0">
              <a:solidFill>
                <a:srgbClr val="000000"/>
              </a:solidFill>
              <a:latin typeface="Hind" panose="020B0604020202020204" pitchFamily="34" charset="0"/>
            </a:endParaRPr>
          </a:p>
          <a:p>
            <a:endParaRPr lang="fr-FR" sz="2400" b="0" i="0" noProof="0" dirty="0">
              <a:solidFill>
                <a:srgbClr val="000000"/>
              </a:solidFill>
              <a:effectLst/>
              <a:latin typeface="Hind" panose="020B0604020202020204" pitchFamily="34" charset="0"/>
            </a:endParaRPr>
          </a:p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77423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  <p:sp>
        <p:nvSpPr>
          <p:cNvPr id="4" name="Rectangle 3"/>
          <p:cNvSpPr/>
          <p:nvPr/>
        </p:nvSpPr>
        <p:spPr>
          <a:xfrm>
            <a:off x="3204642" y="2353641"/>
            <a:ext cx="5782716" cy="21507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3600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En revanche, </a:t>
            </a:r>
            <a:r>
              <a:rPr lang="fr-FR" sz="3600" b="1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an</a:t>
            </a:r>
            <a:r>
              <a:rPr lang="fr-FR" sz="3600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 reste </a:t>
            </a:r>
            <a:r>
              <a:rPr lang="fr-FR" sz="3600" b="1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an</a:t>
            </a:r>
            <a:r>
              <a:rPr lang="fr-FR" sz="3600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 : français </a:t>
            </a:r>
            <a:r>
              <a:rPr lang="fr-FR" sz="3600" i="1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chanter</a:t>
            </a:r>
            <a:r>
              <a:rPr lang="fr-FR" sz="3600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, picard </a:t>
            </a:r>
            <a:r>
              <a:rPr lang="fr-FR" sz="3600" i="1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canter</a:t>
            </a:r>
            <a:r>
              <a:rPr lang="fr-FR" sz="3600" kern="1200" noProof="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05546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34623" y="2378278"/>
            <a:ext cx="7118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noProof="0" dirty="0"/>
              <a:t>Mise en pratique. Trouver les mots picards qui correspondent :</a:t>
            </a:r>
          </a:p>
          <a:p>
            <a:endParaRPr lang="fr-FR" noProof="0" dirty="0"/>
          </a:p>
          <a:p>
            <a:r>
              <a:rPr lang="fr-FR" noProof="0" dirty="0"/>
              <a:t>Vendre : …………………….</a:t>
            </a:r>
          </a:p>
          <a:p>
            <a:r>
              <a:rPr lang="fr-FR" noProof="0" dirty="0"/>
              <a:t>Trois : …………………….</a:t>
            </a:r>
          </a:p>
          <a:p>
            <a:r>
              <a:rPr lang="fr-FR" noProof="0" dirty="0"/>
              <a:t>Place : …………………….</a:t>
            </a:r>
          </a:p>
          <a:p>
            <a:r>
              <a:rPr lang="fr-FR" noProof="0" dirty="0"/>
              <a:t>Nouveau : …………………….</a:t>
            </a:r>
          </a:p>
          <a:p>
            <a:r>
              <a:rPr lang="fr-FR" noProof="0" dirty="0"/>
              <a:t>Refaire : …………………….</a:t>
            </a:r>
          </a:p>
          <a:p>
            <a:r>
              <a:rPr lang="fr-FR" noProof="0" dirty="0"/>
              <a:t>Centre : ……………………..</a:t>
            </a:r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93039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4851BE-8F55-A9E9-0314-74D69CB80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9D3D5-5C7B-59D9-EFDD-167E4B4D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/>
              <a:t>Les correspondances phonétiques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9F72166-3A46-9BC3-06C1-F7DAA2F26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5759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0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8E1FAFC-AA79-054D-71F3-CE8EB08B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fr-FR" sz="4800" noProof="0" dirty="0"/>
              <a:t>Les correspondances phonétiques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C5FA7CE-BE1A-C29C-F6BF-8EDCCA519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23248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18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E525EB-277B-4067-B1C9-62E87EF8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800" kern="1200" noProof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 français au picard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8CEB209-A53F-96B6-D20D-78C7903CDAD3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Le phonème du français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i="0" noProof="0" dirty="0" err="1">
                <a:effectLst/>
              </a:rPr>
              <a:t>ʃ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b="0" i="0" noProof="0" dirty="0">
                <a:effectLst/>
              </a:rPr>
              <a:t>comme dans </a:t>
            </a:r>
            <a:r>
              <a:rPr lang="fr-FR" sz="2200" b="0" i="1" noProof="0" dirty="0">
                <a:effectLst/>
              </a:rPr>
              <a:t>champ</a:t>
            </a:r>
            <a:r>
              <a:rPr lang="fr-FR" sz="2200" b="0" i="0" noProof="0" dirty="0">
                <a:effectLst/>
              </a:rPr>
              <a:t> équivaut à </a:t>
            </a:r>
            <a:r>
              <a:rPr lang="fr-FR" sz="2200" b="1" i="0" noProof="0" dirty="0">
                <a:effectLst/>
              </a:rPr>
              <a:t>[ k ] </a:t>
            </a:r>
            <a:r>
              <a:rPr lang="fr-FR" sz="2200" b="0" i="1" noProof="0" dirty="0">
                <a:effectLst/>
              </a:rPr>
              <a:t>camp</a:t>
            </a:r>
            <a:r>
              <a:rPr lang="fr-FR" sz="2200" b="0" i="0" noProof="0" dirty="0">
                <a:effectLst/>
              </a:rPr>
              <a:t> en picard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En picard ce phonème peut-être noté de plusieurs manières : K, QU, </a:t>
            </a:r>
            <a:r>
              <a:rPr lang="fr-FR" sz="2200" noProof="0" dirty="0"/>
              <a:t>C</a:t>
            </a:r>
            <a:r>
              <a:rPr lang="fr-FR" sz="2200" b="0" i="0" noProof="0" dirty="0">
                <a:effectLst/>
              </a:rPr>
              <a:t>+</a:t>
            </a:r>
            <a:r>
              <a:rPr lang="fr-FR" sz="2200" noProof="0" dirty="0"/>
              <a:t>A</a:t>
            </a:r>
            <a:r>
              <a:rPr lang="fr-FR" sz="2200" b="0" i="0" noProof="0" dirty="0">
                <a:effectLst/>
              </a:rPr>
              <a:t>, </a:t>
            </a:r>
            <a:r>
              <a:rPr lang="fr-FR" sz="2200" noProof="0" dirty="0"/>
              <a:t>C</a:t>
            </a:r>
            <a:r>
              <a:rPr lang="fr-FR" sz="2200" b="0" i="0" noProof="0" dirty="0">
                <a:effectLst/>
              </a:rPr>
              <a:t>+</a:t>
            </a:r>
            <a:r>
              <a:rPr lang="fr-FR" sz="2200" noProof="0" dirty="0"/>
              <a:t>O</a:t>
            </a:r>
            <a:r>
              <a:rPr lang="fr-FR" sz="2200" b="0" i="0" noProof="0" dirty="0">
                <a:effectLst/>
              </a:rPr>
              <a:t>, </a:t>
            </a:r>
            <a:r>
              <a:rPr lang="fr-FR" sz="2200" noProof="0" dirty="0"/>
              <a:t>C</a:t>
            </a:r>
            <a:r>
              <a:rPr lang="fr-FR" sz="2200" b="0" i="0" noProof="0" dirty="0">
                <a:effectLst/>
              </a:rPr>
              <a:t>+</a:t>
            </a:r>
            <a:r>
              <a:rPr lang="fr-FR" sz="2200" noProof="0" dirty="0"/>
              <a:t>U</a:t>
            </a:r>
            <a:endParaRPr lang="fr-FR" sz="2200" b="0" i="0" noProof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Chapeau : </a:t>
            </a:r>
            <a:r>
              <a:rPr lang="fr-FR" sz="2200" b="0" i="0" noProof="0" dirty="0" err="1">
                <a:effectLst/>
              </a:rPr>
              <a:t>capieu</a:t>
            </a:r>
            <a:endParaRPr lang="fr-FR" sz="2200" b="0" i="0" noProof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Vache : </a:t>
            </a:r>
            <a:r>
              <a:rPr lang="fr-FR" sz="2200" b="0" i="0" noProof="0" dirty="0" err="1">
                <a:effectLst/>
              </a:rPr>
              <a:t>vake</a:t>
            </a:r>
            <a:endParaRPr lang="fr-FR" sz="2200" b="0" i="0" noProof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C</a:t>
            </a:r>
            <a:r>
              <a:rPr lang="fr-FR" sz="2200" noProof="0" dirty="0"/>
              <a:t>hose : </a:t>
            </a:r>
            <a:r>
              <a:rPr lang="fr-FR" sz="2200" noProof="0" dirty="0" err="1"/>
              <a:t>cose</a:t>
            </a: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Ebréchure : </a:t>
            </a:r>
            <a:r>
              <a:rPr lang="fr-FR" sz="2200" b="0" i="0" noProof="0" dirty="0" err="1">
                <a:effectLst/>
              </a:rPr>
              <a:t>ébrécure</a:t>
            </a: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</p:txBody>
      </p:sp>
    </p:spTree>
    <p:extLst>
      <p:ext uri="{BB962C8B-B14F-4D97-AF65-F5344CB8AC3E}">
        <p14:creationId xmlns:p14="http://schemas.microsoft.com/office/powerpoint/2010/main" val="262210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8CFB4B-DE8E-D767-1678-624D530A4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F5A7B2-FF73-C474-0D20-B2965FD8C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800" kern="1200" noProof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 français au picard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FDEB159-729B-92CB-EDF6-9A62A6277FD4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Le son  français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i="0" noProof="0" dirty="0" err="1">
                <a:effectLst/>
              </a:rPr>
              <a:t>ʒ</a:t>
            </a:r>
            <a:r>
              <a:rPr lang="fr-FR" sz="2200" b="1" noProof="0" dirty="0" err="1"/>
              <a:t>a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b="0" i="0" noProof="0" dirty="0">
                <a:effectLst/>
              </a:rPr>
              <a:t>comme dans </a:t>
            </a:r>
            <a:r>
              <a:rPr lang="fr-FR" sz="2200" b="0" i="1" noProof="0" dirty="0">
                <a:effectLst/>
              </a:rPr>
              <a:t>jardin</a:t>
            </a:r>
            <a:r>
              <a:rPr lang="fr-FR" sz="2200" b="0" i="0" noProof="0" dirty="0">
                <a:effectLst/>
              </a:rPr>
              <a:t> équivaut à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i="0" noProof="0" dirty="0" err="1">
                <a:effectLst/>
              </a:rPr>
              <a:t>ga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b="0" i="1" noProof="0" dirty="0" err="1">
                <a:effectLst/>
              </a:rPr>
              <a:t>gardin</a:t>
            </a:r>
            <a:r>
              <a:rPr lang="fr-FR" sz="2200" b="0" i="0" noProof="0" dirty="0">
                <a:effectLst/>
              </a:rPr>
              <a:t> en picard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En picard ce son est simplement noté GA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Cette équivalence est également valable pour GE / GUE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</p:txBody>
      </p:sp>
    </p:spTree>
    <p:extLst>
      <p:ext uri="{BB962C8B-B14F-4D97-AF65-F5344CB8AC3E}">
        <p14:creationId xmlns:p14="http://schemas.microsoft.com/office/powerpoint/2010/main" val="369102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1BFC63-2BA7-BC2A-8964-7D7351BC4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E90ABCC-C67D-5CA4-1812-807F1AF58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800" kern="1200" noProof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 français au picard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03E0262-CBD1-A340-9C7F-05E0854720A8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noProof="0" dirty="0"/>
              <a:t>Les sons  français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noProof="0" dirty="0"/>
              <a:t>s</a:t>
            </a:r>
            <a:r>
              <a:rPr lang="fr-FR" sz="2200" b="1" i="0" noProof="0" dirty="0">
                <a:effectLst/>
              </a:rPr>
              <a:t> ], [ </a:t>
            </a:r>
            <a:r>
              <a:rPr lang="fr-FR" sz="2200" b="1" noProof="0" dirty="0"/>
              <a:t>si</a:t>
            </a:r>
            <a:r>
              <a:rPr lang="fr-FR" sz="2200" b="1" i="0" noProof="0" dirty="0">
                <a:effectLst/>
              </a:rPr>
              <a:t> ], [ </a:t>
            </a:r>
            <a:r>
              <a:rPr lang="fr-FR" sz="2200" b="1" noProof="0" dirty="0"/>
              <a:t>sa</a:t>
            </a:r>
            <a:r>
              <a:rPr lang="fr-FR" sz="2200" b="1" i="0" noProof="0" dirty="0">
                <a:effectLst/>
              </a:rPr>
              <a:t> ] s’écrivant CE, CI, ÇA </a:t>
            </a:r>
            <a:r>
              <a:rPr lang="fr-FR" sz="2200" b="0" i="0" noProof="0" dirty="0">
                <a:effectLst/>
              </a:rPr>
              <a:t>correspondent aux sons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i="0" noProof="0" dirty="0" err="1">
                <a:effectLst/>
              </a:rPr>
              <a:t>ʃ</a:t>
            </a:r>
            <a:r>
              <a:rPr lang="fr-FR" sz="2200" b="1" i="0" noProof="0" dirty="0">
                <a:effectLst/>
              </a:rPr>
              <a:t> ], [ </a:t>
            </a:r>
            <a:r>
              <a:rPr lang="fr-FR" sz="2200" b="1" i="0" noProof="0" dirty="0" err="1">
                <a:effectLst/>
              </a:rPr>
              <a:t>ʃi</a:t>
            </a:r>
            <a:r>
              <a:rPr lang="fr-FR" sz="2200" b="1" i="0" noProof="0" dirty="0">
                <a:effectLst/>
              </a:rPr>
              <a:t> ], [ </a:t>
            </a:r>
            <a:r>
              <a:rPr lang="fr-FR" sz="2200" b="1" i="0" noProof="0" dirty="0" err="1">
                <a:effectLst/>
              </a:rPr>
              <a:t>ʃa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b="0" i="0" noProof="0" dirty="0">
                <a:effectLst/>
              </a:rPr>
              <a:t>en picard écrits CH, CHI, CHA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b="0" i="0" noProof="0" dirty="0">
                <a:effectLst/>
              </a:rPr>
              <a:t>Ça : </a:t>
            </a:r>
            <a:r>
              <a:rPr lang="fr-FR" sz="2200" b="0" i="0" noProof="0" dirty="0" err="1">
                <a:effectLst/>
              </a:rPr>
              <a:t>cha</a:t>
            </a: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noProof="0" dirty="0"/>
              <a:t>Ici : </a:t>
            </a:r>
            <a:r>
              <a:rPr lang="fr-FR" sz="2200" noProof="0" dirty="0" err="1"/>
              <a:t>ichi</a:t>
            </a:r>
            <a:endParaRPr lang="fr-FR" sz="2200" noProof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b="0" i="0" noProof="0" dirty="0">
                <a:effectLst/>
              </a:rPr>
              <a:t>Justice : </a:t>
            </a:r>
            <a:r>
              <a:rPr lang="fr-FR" sz="2200" b="0" i="0" noProof="0" dirty="0" err="1">
                <a:effectLst/>
              </a:rPr>
              <a:t>justiche</a:t>
            </a: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</p:txBody>
      </p:sp>
    </p:spTree>
    <p:extLst>
      <p:ext uri="{BB962C8B-B14F-4D97-AF65-F5344CB8AC3E}">
        <p14:creationId xmlns:p14="http://schemas.microsoft.com/office/powerpoint/2010/main" val="401157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FB4520-ADA5-5641-012F-439CDA3FF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696C29-F193-C7E8-3D4C-35E621BEF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800" kern="1200" noProof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 français au picard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2A895C3-0CD6-D40F-AAE7-6226421B4A94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Le phonème français </a:t>
            </a:r>
            <a:r>
              <a:rPr lang="fr-FR" sz="2200" b="1" i="0" noProof="0" dirty="0">
                <a:effectLst/>
              </a:rPr>
              <a:t>[ g ] </a:t>
            </a:r>
            <a:r>
              <a:rPr lang="fr-FR" sz="2200" noProof="0" dirty="0"/>
              <a:t>écrit G ou GU </a:t>
            </a:r>
            <a:r>
              <a:rPr lang="fr-FR" sz="2200" b="0" i="0" noProof="0" dirty="0">
                <a:effectLst/>
              </a:rPr>
              <a:t>correspond à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noProof="0" dirty="0"/>
              <a:t>w </a:t>
            </a:r>
            <a:r>
              <a:rPr lang="fr-FR" sz="2200" b="1" i="0" noProof="0" dirty="0">
                <a:effectLst/>
              </a:rPr>
              <a:t>] </a:t>
            </a:r>
            <a:r>
              <a:rPr lang="fr-FR" sz="2200" b="0" i="0" noProof="0" dirty="0">
                <a:effectLst/>
              </a:rPr>
              <a:t>en picard écrit W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solidFill>
                  <a:srgbClr val="FF0000"/>
                </a:solidFill>
                <a:effectLst/>
              </a:rPr>
              <a:t>Attention cette équivalence ne fonctionne que pour certains mots qui sont d’origine germanique ou viennent des langues germaniques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Garder : </a:t>
            </a:r>
            <a:r>
              <a:rPr lang="fr-FR" sz="2200" b="0" i="0" noProof="0" dirty="0" err="1">
                <a:effectLst/>
              </a:rPr>
              <a:t>warder</a:t>
            </a:r>
            <a:endParaRPr lang="fr-FR" sz="2200" b="0" i="0" noProof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Guêpe : </a:t>
            </a:r>
            <a:r>
              <a:rPr lang="fr-FR" sz="2200" noProof="0" dirty="0" err="1"/>
              <a:t>wèpe</a:t>
            </a:r>
            <a:r>
              <a:rPr lang="fr-FR" sz="2200" noProof="0" dirty="0"/>
              <a:t> (</a:t>
            </a:r>
            <a:r>
              <a:rPr lang="fr-FR" sz="2200" noProof="0" dirty="0" err="1"/>
              <a:t>masc</a:t>
            </a:r>
            <a:r>
              <a:rPr lang="fr-FR" sz="2200" noProof="0" dirty="0"/>
              <a:t>)</a:t>
            </a: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</p:txBody>
      </p:sp>
    </p:spTree>
    <p:extLst>
      <p:ext uri="{BB962C8B-B14F-4D97-AF65-F5344CB8AC3E}">
        <p14:creationId xmlns:p14="http://schemas.microsoft.com/office/powerpoint/2010/main" val="54728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A6EE32-1994-C5E3-BCDA-DBE7325E7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A9E2360-9508-50C4-771E-795504DF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800" kern="1200" noProof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 français au picard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8E1DF3B-3F05-3C82-5462-BD31D9BAC9BF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Le phonème français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0" i="0" noProof="0" dirty="0" err="1">
                <a:effectLst/>
              </a:rPr>
              <a:t>ɑ</a:t>
            </a:r>
            <a:r>
              <a:rPr lang="fr-FR" sz="2200" b="0" i="0" noProof="0" dirty="0">
                <a:effectLst/>
              </a:rPr>
              <a:t>̃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noProof="0" dirty="0"/>
              <a:t>écrit EN ou EM </a:t>
            </a:r>
            <a:r>
              <a:rPr lang="fr-FR" sz="2200" b="0" i="0" noProof="0" dirty="0">
                <a:effectLst/>
              </a:rPr>
              <a:t>correspond à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0" i="0" noProof="0" dirty="0" err="1">
                <a:effectLst/>
              </a:rPr>
              <a:t>œ</a:t>
            </a:r>
            <a:r>
              <a:rPr lang="fr-FR" sz="2200" b="0" i="0" noProof="0" dirty="0">
                <a:effectLst/>
              </a:rPr>
              <a:t>̃</a:t>
            </a:r>
            <a:r>
              <a:rPr lang="fr-FR" sz="2200" b="1" noProof="0" dirty="0"/>
              <a:t> </a:t>
            </a:r>
            <a:r>
              <a:rPr lang="fr-FR" sz="2200" b="1" i="0" noProof="0" dirty="0">
                <a:effectLst/>
              </a:rPr>
              <a:t>] </a:t>
            </a:r>
            <a:r>
              <a:rPr lang="fr-FR" sz="2200" b="0" i="0" noProof="0" dirty="0">
                <a:effectLst/>
              </a:rPr>
              <a:t>en picard écrit IN ou IM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b="0" i="0" noProof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>
                <a:solidFill>
                  <a:srgbClr val="FF0000"/>
                </a:solidFill>
              </a:rPr>
              <a:t>Cette équivalence ne fonctionne (en général) pas pour les mots français dont le son </a:t>
            </a:r>
            <a:r>
              <a:rPr lang="fr-FR" sz="2200" b="1" i="0" noProof="0" dirty="0">
                <a:solidFill>
                  <a:srgbClr val="FF0000"/>
                </a:solidFill>
                <a:effectLst/>
              </a:rPr>
              <a:t>[ </a:t>
            </a:r>
            <a:r>
              <a:rPr lang="fr-FR" sz="2200" b="0" i="0" noProof="0" dirty="0" err="1">
                <a:solidFill>
                  <a:srgbClr val="FF0000"/>
                </a:solidFill>
                <a:effectLst/>
              </a:rPr>
              <a:t>ɑ</a:t>
            </a:r>
            <a:r>
              <a:rPr lang="fr-FR" sz="2200" b="0" i="0" noProof="0" dirty="0">
                <a:solidFill>
                  <a:srgbClr val="FF0000"/>
                </a:solidFill>
                <a:effectLst/>
              </a:rPr>
              <a:t>̃</a:t>
            </a:r>
            <a:r>
              <a:rPr lang="fr-FR" sz="2200" b="1" i="0" noProof="0" dirty="0">
                <a:solidFill>
                  <a:srgbClr val="FF0000"/>
                </a:solidFill>
                <a:effectLst/>
              </a:rPr>
              <a:t> ] </a:t>
            </a:r>
            <a:r>
              <a:rPr lang="fr-FR" sz="2200" i="0" noProof="0" dirty="0">
                <a:solidFill>
                  <a:srgbClr val="FF0000"/>
                </a:solidFill>
                <a:effectLst/>
              </a:rPr>
              <a:t>est orthographié AN ou AM.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Mentir : </a:t>
            </a:r>
            <a:r>
              <a:rPr lang="fr-FR" sz="2200" b="0" i="0" noProof="0" dirty="0" err="1">
                <a:effectLst/>
              </a:rPr>
              <a:t>mintir</a:t>
            </a:r>
            <a:endParaRPr lang="fr-FR" sz="2200" b="0" i="0" noProof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Pendant : </a:t>
            </a:r>
            <a:r>
              <a:rPr lang="fr-FR" sz="2200" noProof="0" dirty="0" err="1"/>
              <a:t>pindant</a:t>
            </a: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</p:txBody>
      </p:sp>
    </p:spTree>
    <p:extLst>
      <p:ext uri="{BB962C8B-B14F-4D97-AF65-F5344CB8AC3E}">
        <p14:creationId xmlns:p14="http://schemas.microsoft.com/office/powerpoint/2010/main" val="211766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DE5986-E7A8-D386-18C9-2FC880904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A1C6C8D-3F8E-18A8-660C-EB678E502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 noProof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 français au picard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8AC222C-D805-3773-D831-407DBE948131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Le son français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noProof="0" dirty="0" err="1"/>
              <a:t>wa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noProof="0" dirty="0"/>
              <a:t>écrit OI mais situé en fin de syllabe </a:t>
            </a:r>
            <a:r>
              <a:rPr lang="fr-FR" sz="2200" b="0" i="0" noProof="0" dirty="0">
                <a:effectLst/>
              </a:rPr>
              <a:t>correspond à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noProof="0" dirty="0"/>
              <a:t>o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b="0" i="0" noProof="0" dirty="0">
                <a:effectLst/>
              </a:rPr>
              <a:t>en picard écrit </a:t>
            </a:r>
            <a:r>
              <a:rPr lang="fr-FR" sz="2200" noProof="0" dirty="0"/>
              <a:t>O. Il peut aussi correspondre à </a:t>
            </a:r>
            <a:r>
              <a:rPr lang="fr-FR" sz="2200" b="1" i="0" noProof="0" dirty="0">
                <a:effectLst/>
              </a:rPr>
              <a:t>[ </a:t>
            </a:r>
            <a:r>
              <a:rPr lang="fr-FR" sz="2200" b="1" i="0" noProof="0" dirty="0" err="1">
                <a:effectLst/>
              </a:rPr>
              <a:t>wé</a:t>
            </a:r>
            <a:r>
              <a:rPr lang="fr-FR" sz="2200" b="1" i="0" noProof="0" dirty="0">
                <a:effectLst/>
              </a:rPr>
              <a:t> ] </a:t>
            </a:r>
            <a:r>
              <a:rPr lang="fr-FR" sz="2200" i="0" noProof="0" dirty="0">
                <a:effectLst/>
              </a:rPr>
              <a:t>dans </a:t>
            </a:r>
            <a:r>
              <a:rPr lang="fr-FR" sz="2200" noProof="0" dirty="0"/>
              <a:t>certaines zones du domaine linguistique (variation dialectale)</a:t>
            </a:r>
            <a:endParaRPr lang="fr-FR" sz="2200" i="0" noProof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Le mois : </a:t>
            </a:r>
            <a:r>
              <a:rPr lang="fr-FR" sz="2200" b="0" i="0" noProof="0" dirty="0" err="1">
                <a:effectLst/>
              </a:rPr>
              <a:t>ch’mos</a:t>
            </a:r>
            <a:r>
              <a:rPr lang="fr-FR" sz="2200" b="0" i="0" noProof="0" dirty="0">
                <a:effectLst/>
              </a:rPr>
              <a:t> (</a:t>
            </a:r>
            <a:r>
              <a:rPr lang="fr-FR" sz="2200" b="0" i="0" noProof="0" dirty="0" err="1">
                <a:effectLst/>
              </a:rPr>
              <a:t>ch’moés</a:t>
            </a:r>
            <a:r>
              <a:rPr lang="fr-FR" sz="2200" b="0" i="0" noProof="0" dirty="0">
                <a:effectLst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b="0" i="0" noProof="0" dirty="0">
                <a:effectLst/>
              </a:rPr>
              <a:t>Il </a:t>
            </a:r>
            <a:r>
              <a:rPr lang="fr-FR" sz="2200" b="0" i="0" noProof="0" dirty="0" err="1">
                <a:effectLst/>
              </a:rPr>
              <a:t>aboit</a:t>
            </a:r>
            <a:r>
              <a:rPr lang="fr-FR" sz="2200" b="0" i="0" noProof="0" dirty="0">
                <a:effectLst/>
              </a:rPr>
              <a:t> : i abot (il </a:t>
            </a:r>
            <a:r>
              <a:rPr lang="fr-FR" sz="2200" b="0" i="0" noProof="0" dirty="0" err="1">
                <a:effectLst/>
              </a:rPr>
              <a:t>aboét</a:t>
            </a:r>
            <a:r>
              <a:rPr lang="fr-FR" sz="2200" b="0" i="0" noProof="0" dirty="0">
                <a:effectLst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fr-FR" sz="2200" noProof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2200" noProof="0" dirty="0"/>
              <a:t>Les mots français contenant OIR (SAVOIR, POUVOIR) ne sont pas concernés par cette règle.</a:t>
            </a: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b="0" i="0" noProof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200" noProof="0" dirty="0"/>
          </a:p>
        </p:txBody>
      </p:sp>
    </p:spTree>
    <p:extLst>
      <p:ext uri="{BB962C8B-B14F-4D97-AF65-F5344CB8AC3E}">
        <p14:creationId xmlns:p14="http://schemas.microsoft.com/office/powerpoint/2010/main" val="8236298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606</Words>
  <Application>Microsoft Macintosh PowerPoint</Application>
  <PresentationFormat>Grand écran</PresentationFormat>
  <Paragraphs>86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Hind</vt:lpstr>
      <vt:lpstr>Thème Office</vt:lpstr>
      <vt:lpstr>Du français au chti (picard)</vt:lpstr>
      <vt:lpstr>Les correspondances phonétiques</vt:lpstr>
      <vt:lpstr>Les correspondances phonétiques</vt:lpstr>
      <vt:lpstr>Du français au picard</vt:lpstr>
      <vt:lpstr>Du français au picard</vt:lpstr>
      <vt:lpstr>Du français au picard</vt:lpstr>
      <vt:lpstr>Du français au picard</vt:lpstr>
      <vt:lpstr>Du français au picard</vt:lpstr>
      <vt:lpstr>Du français au picard</vt:lpstr>
      <vt:lpstr>Du français au picard</vt:lpstr>
      <vt:lpstr>Du français au picard</vt:lpstr>
      <vt:lpstr>Du français au picard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Eléments de phonétique</dc:title>
  <dc:creator>Olivier ENGELAERE</dc:creator>
  <cp:lastModifiedBy>Olivier ENGELAERE</cp:lastModifiedBy>
  <cp:revision>71</cp:revision>
  <cp:lastPrinted>2020-10-22T09:05:06Z</cp:lastPrinted>
  <dcterms:created xsi:type="dcterms:W3CDTF">2017-10-07T13:49:41Z</dcterms:created>
  <dcterms:modified xsi:type="dcterms:W3CDTF">2024-10-10T08:24:17Z</dcterms:modified>
</cp:coreProperties>
</file>