
<file path=[Content_Types].xml><?xml version="1.0" encoding="utf-8"?>
<Types xmlns="http://schemas.openxmlformats.org/package/2006/content-types">
  <Default Extension="image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938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8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2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1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61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1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9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09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9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-croix.com/Actualite/France/Francois-Hollande-qualifie-l-attaque-contre-Charlie-Hebdo-d-attentat-terroriste-2015-01-07-126338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alibre.be/belgique/judiciaire/attentats-de-charlie-hebdo-les-vrais-plans-des-freres-kouachi-et-d-amedy-coulibaly-apres-l-attaque-de-l-hebdomadaire-5d5e22459978e254e2756f8c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ilythepatriot.com/ahmed-merabet-one-victim-killed-in-charlie-hebdo-attacks-was-muslim-police-office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cunplugged.blogspot.com/2015/01/art-is-religion-no-one-kills-for-j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belio.com/liste/4602/Retour-sur-les-10-et-11-janvier-201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Leonid_Ivachov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ocialisme-libertaire.fr/2015/02/thierry-meyssan-et-les-theories-du-complot.html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pacebuzz.com/top-10-des-theories-du-complot-les-plus-ridicules-du-monde-sur-les-illuminati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eral.net/Dix-ans-apres-l-execution-de-Saddam-Hussein-l-Irak-se-cherche-encore_a188379.html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rA-yQE81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s.ch/info/sciences-tech/reperages-web/6067223-l-etat-islamique-vu-de-l-interieur-un-temoignage-unique-qui-fait-le-buzz.html" TargetMode="External"/><Relationship Id="rId2" Type="http://schemas.openxmlformats.org/officeDocument/2006/relationships/image" Target="../media/image11.image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complet, debout, habillé&#10;&#10;Description générée automatiquement">
            <a:extLst>
              <a:ext uri="{FF2B5EF4-FFF2-40B4-BE49-F238E27FC236}">
                <a16:creationId xmlns:a16="http://schemas.microsoft.com/office/drawing/2014/main" id="{C95B3A1D-8DE4-43C4-9943-682172C49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1600" y="2795016"/>
            <a:ext cx="1828800" cy="1267968"/>
          </a:xfrm>
          <a:prstGeom prst="rect">
            <a:avLst/>
          </a:prstGeom>
        </p:spPr>
      </p:pic>
      <p:pic>
        <p:nvPicPr>
          <p:cNvPr id="5" name="Image 4" descr="Une image contenant texte, personne, posant&#10;&#10;Description générée automatiquement">
            <a:extLst>
              <a:ext uri="{FF2B5EF4-FFF2-40B4-BE49-F238E27FC236}">
                <a16:creationId xmlns:a16="http://schemas.microsoft.com/office/drawing/2014/main" id="{8CB9A93F-BE27-49FE-93F9-1C2925B9A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9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193773F-8E9F-4F3E-A7D2-0EBECA70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extérieur, terrain, patinage, trottoir&#10;&#10;Description générée automatiquement">
            <a:extLst>
              <a:ext uri="{FF2B5EF4-FFF2-40B4-BE49-F238E27FC236}">
                <a16:creationId xmlns:a16="http://schemas.microsoft.com/office/drawing/2014/main" id="{55D23994-4314-4410-A27B-99BA309C7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9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34904F2B-0EE2-425B-897D-9939A9467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161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D69273F-34A7-4C56-BB05-D87BEAF49765}"/>
              </a:ext>
            </a:extLst>
          </p:cNvPr>
          <p:cNvSpPr txBox="1"/>
          <p:nvPr/>
        </p:nvSpPr>
        <p:spPr>
          <a:xfrm>
            <a:off x="9264597" y="6657945"/>
            <a:ext cx="29274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://micunplugged.blogspot.com/2015/01/art-is-religion-no-one-kills-for-j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0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ciel, personne, foule&#10;&#10;Description générée automatiquement">
            <a:extLst>
              <a:ext uri="{FF2B5EF4-FFF2-40B4-BE49-F238E27FC236}">
                <a16:creationId xmlns:a16="http://schemas.microsoft.com/office/drawing/2014/main" id="{27F3A0E6-01C1-4343-95DF-FADE64B65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33500" y="304800"/>
            <a:ext cx="9525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omme, complet, personne&#10;&#10;Description générée automatiquement">
            <a:extLst>
              <a:ext uri="{FF2B5EF4-FFF2-40B4-BE49-F238E27FC236}">
                <a16:creationId xmlns:a16="http://schemas.microsoft.com/office/drawing/2014/main" id="{EF3BDE5B-989B-45E6-A91A-112208AC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225550"/>
            <a:ext cx="6604000" cy="4406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3B80E8-DC1C-4980-B8B8-D5F29A16997C}"/>
              </a:ext>
            </a:extLst>
          </p:cNvPr>
          <p:cNvSpPr txBox="1"/>
          <p:nvPr/>
        </p:nvSpPr>
        <p:spPr>
          <a:xfrm>
            <a:off x="2794000" y="5632450"/>
            <a:ext cx="660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fr.wikipedia.org/wiki/Leonid_Ivachov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sa/3.0/"/>
              </a:rPr>
              <a:t>CC BY-SA</a:t>
            </a:r>
            <a:endParaRPr lang="fr-FR" sz="900"/>
          </a:p>
        </p:txBody>
      </p:sp>
      <p:pic>
        <p:nvPicPr>
          <p:cNvPr id="6" name="Image 5" descr="Une image contenant texte, personne, homme, debout&#10;&#10;Description générée automatiquement">
            <a:extLst>
              <a:ext uri="{FF2B5EF4-FFF2-40B4-BE49-F238E27FC236}">
                <a16:creationId xmlns:a16="http://schemas.microsoft.com/office/drawing/2014/main" id="{12DB3DC0-EF5F-4664-B303-20502407D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1225550"/>
            <a:ext cx="6096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1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8A4D5A-6215-426D-B8DE-5B87DA102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71804" y="1627290"/>
            <a:ext cx="7048500" cy="4352925"/>
          </a:xfrm>
          <a:prstGeom prst="rect">
            <a:avLst/>
          </a:prstGeom>
        </p:spPr>
      </p:pic>
      <p:pic>
        <p:nvPicPr>
          <p:cNvPr id="5" name="Image 4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464E0AF4-57C3-4F61-AE70-B230F1226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mur, personne, intérieur, homme&#10;&#10;Description générée automatiquement">
            <a:extLst>
              <a:ext uri="{FF2B5EF4-FFF2-40B4-BE49-F238E27FC236}">
                <a16:creationId xmlns:a16="http://schemas.microsoft.com/office/drawing/2014/main" id="{6EFF1A42-1E7A-48D3-8630-CA8037509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73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extérieur, ciel, personne, arme&#10;&#10;Description générée automatiquement">
            <a:extLst>
              <a:ext uri="{FF2B5EF4-FFF2-40B4-BE49-F238E27FC236}">
                <a16:creationId xmlns:a16="http://schemas.microsoft.com/office/drawing/2014/main" id="{9870686D-8A34-4806-9760-302611392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66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0138499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DarkSeedLeftStep">
      <a:dk1>
        <a:srgbClr val="000000"/>
      </a:dk1>
      <a:lt1>
        <a:srgbClr val="FFFFFF"/>
      </a:lt1>
      <a:dk2>
        <a:srgbClr val="412E24"/>
      </a:dk2>
      <a:lt2>
        <a:srgbClr val="E8E2E8"/>
      </a:lt2>
      <a:accent1>
        <a:srgbClr val="21BA24"/>
      </a:accent1>
      <a:accent2>
        <a:srgbClr val="54B714"/>
      </a:accent2>
      <a:accent3>
        <a:srgbClr val="90AB1E"/>
      </a:accent3>
      <a:accent4>
        <a:srgbClr val="C49C15"/>
      </a:accent4>
      <a:accent5>
        <a:srgbClr val="E76C29"/>
      </a:accent5>
      <a:accent6>
        <a:srgbClr val="D51723"/>
      </a:accent6>
      <a:hlink>
        <a:srgbClr val="AC7539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Grand écran</PresentationFormat>
  <Paragraphs>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Goudy Old Style</vt:lpstr>
      <vt:lpstr>Wingdings</vt:lpstr>
      <vt:lpstr>FrostyVTI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bourseiller</dc:creator>
  <cp:lastModifiedBy>christophe bourseiller</cp:lastModifiedBy>
  <cp:revision>1</cp:revision>
  <dcterms:created xsi:type="dcterms:W3CDTF">2022-02-02T13:27:50Z</dcterms:created>
  <dcterms:modified xsi:type="dcterms:W3CDTF">2022-02-02T14:10:24Z</dcterms:modified>
</cp:coreProperties>
</file>