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7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25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1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4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2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5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i-k.org/2021/07/20/manif-contre-le-pass-sanitaire-recit-critiqu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20minutes.fr/societe/3086135-20210718-video-pass-sanitaire-etoile-jaune-rescape-rafle-vel-hiv-denonce-comparaison-odieuse-antivax" TargetMode="Externa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secretwriters.com/2011/03/a-journey-into-the-aids-conspirac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ronwethepeople.com/special-virus-cancer-progra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toast.com/timelines/history-of-blood-timeli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dmikesamerica.com/2018/03/white-house-hosts-anti-lgbt-hate-group/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anvillepost.com/2020/11/13/world-economic-forum-wef-step-two-resetting-the-future-of-work-agenda-after-the-great-reset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news/world/americas/robert-kennedy-jr-instagram-ban-b1800730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tiraparis.com/actualites/coronavirus/articles/235152-hold-up-le-documentaire-qui-presente-la-covid-19-comme-un-complot-mondia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24.com/fr/france/20210726-florian-philippot-et-nicolas-dupont-aignan-les-pyromanes-du-mouvement-antivax-et-anti-pass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eHnM4tFzU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08BD3BC-D383-49DF-BE95-E8D89B57D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fr-FR" sz="3700"/>
              <a:t>Du SIDA au Coronavirus</a:t>
            </a:r>
            <a:br>
              <a:rPr lang="fr-FR" sz="3700"/>
            </a:br>
            <a:endParaRPr lang="fr-FR" sz="37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D626947-EBB4-47C9-BC94-694916A03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fr-FR"/>
              <a:t>Le remède pire que le mal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C02BB-FB4B-41A3-90D3-1C01C2ADF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9" r="-1" b="17456"/>
          <a:stretch/>
        </p:blipFill>
        <p:spPr>
          <a:xfrm>
            <a:off x="618185" y="-1"/>
            <a:ext cx="11127339" cy="4269507"/>
          </a:xfrm>
          <a:custGeom>
            <a:avLst/>
            <a:gdLst/>
            <a:ahLst/>
            <a:cxnLst/>
            <a:rect l="l" t="t" r="r" b="b"/>
            <a:pathLst>
              <a:path w="11127339" h="4269507">
                <a:moveTo>
                  <a:pt x="9677229" y="597101"/>
                </a:moveTo>
                <a:cubicBezTo>
                  <a:pt x="9652117" y="809164"/>
                  <a:pt x="9540504" y="831487"/>
                  <a:pt x="9479117" y="962631"/>
                </a:cubicBezTo>
                <a:cubicBezTo>
                  <a:pt x="9520972" y="973793"/>
                  <a:pt x="9557246" y="987744"/>
                  <a:pt x="9593520" y="993325"/>
                </a:cubicBezTo>
                <a:cubicBezTo>
                  <a:pt x="9735826" y="1021228"/>
                  <a:pt x="9872551" y="1093776"/>
                  <a:pt x="10000905" y="1216549"/>
                </a:cubicBezTo>
                <a:cubicBezTo>
                  <a:pt x="10098566" y="1308629"/>
                  <a:pt x="10204597" y="1347694"/>
                  <a:pt x="10310629" y="1353274"/>
                </a:cubicBezTo>
                <a:cubicBezTo>
                  <a:pt x="10363645" y="1356065"/>
                  <a:pt x="10419451" y="1358855"/>
                  <a:pt x="10466886" y="1392339"/>
                </a:cubicBezTo>
                <a:cubicBezTo>
                  <a:pt x="10514321" y="1425822"/>
                  <a:pt x="10606401" y="1411871"/>
                  <a:pt x="10575709" y="1593241"/>
                </a:cubicBezTo>
                <a:cubicBezTo>
                  <a:pt x="10695691" y="1665789"/>
                  <a:pt x="10645466" y="1880643"/>
                  <a:pt x="10701272" y="2014577"/>
                </a:cubicBezTo>
                <a:cubicBezTo>
                  <a:pt x="10762659" y="2162464"/>
                  <a:pt x="10798933" y="2343835"/>
                  <a:pt x="10879852" y="2469398"/>
                </a:cubicBezTo>
                <a:cubicBezTo>
                  <a:pt x="10910545" y="2514043"/>
                  <a:pt x="10910545" y="2564269"/>
                  <a:pt x="10893803" y="2611704"/>
                </a:cubicBezTo>
                <a:cubicBezTo>
                  <a:pt x="10863110" y="2712155"/>
                  <a:pt x="10824046" y="2798655"/>
                  <a:pt x="10771030" y="2865622"/>
                </a:cubicBezTo>
                <a:cubicBezTo>
                  <a:pt x="10575709" y="3111169"/>
                  <a:pt x="10374806" y="3353926"/>
                  <a:pt x="10159952" y="3546457"/>
                </a:cubicBezTo>
                <a:cubicBezTo>
                  <a:pt x="9917196" y="3766891"/>
                  <a:pt x="9649326" y="3886875"/>
                  <a:pt x="9378666" y="3981745"/>
                </a:cubicBezTo>
                <a:cubicBezTo>
                  <a:pt x="8865250" y="4163115"/>
                  <a:pt x="8343463" y="4230083"/>
                  <a:pt x="7813303" y="4246825"/>
                </a:cubicBezTo>
                <a:cubicBezTo>
                  <a:pt x="7458935" y="4257986"/>
                  <a:pt x="7107356" y="4271937"/>
                  <a:pt x="6752987" y="4269147"/>
                </a:cubicBezTo>
                <a:cubicBezTo>
                  <a:pt x="6443263" y="4266357"/>
                  <a:pt x="6133539" y="4235663"/>
                  <a:pt x="5821025" y="4196599"/>
                </a:cubicBezTo>
                <a:cubicBezTo>
                  <a:pt x="5416430" y="4143583"/>
                  <a:pt x="3945937" y="3909197"/>
                  <a:pt x="3435312" y="3817117"/>
                </a:cubicBezTo>
                <a:cubicBezTo>
                  <a:pt x="3184184" y="3772472"/>
                  <a:pt x="1794610" y="3359507"/>
                  <a:pt x="1763916" y="3292539"/>
                </a:cubicBezTo>
                <a:cubicBezTo>
                  <a:pt x="1858787" y="3247894"/>
                  <a:pt x="1950867" y="3326023"/>
                  <a:pt x="2051318" y="3278588"/>
                </a:cubicBezTo>
                <a:cubicBezTo>
                  <a:pt x="1878319" y="3175346"/>
                  <a:pt x="1680207" y="3222782"/>
                  <a:pt x="1515579" y="3153024"/>
                </a:cubicBezTo>
                <a:cubicBezTo>
                  <a:pt x="1518369" y="3086056"/>
                  <a:pt x="1590917" y="3105589"/>
                  <a:pt x="1602078" y="3060944"/>
                </a:cubicBezTo>
                <a:cubicBezTo>
                  <a:pt x="1289564" y="2932589"/>
                  <a:pt x="940776" y="2938170"/>
                  <a:pt x="622681" y="2826558"/>
                </a:cubicBezTo>
                <a:cubicBezTo>
                  <a:pt x="912872" y="2781913"/>
                  <a:pt x="1197484" y="2829348"/>
                  <a:pt x="1490466" y="2837719"/>
                </a:cubicBezTo>
                <a:cubicBezTo>
                  <a:pt x="1462563" y="2779122"/>
                  <a:pt x="1412338" y="2784703"/>
                  <a:pt x="1378854" y="2765170"/>
                </a:cubicBezTo>
                <a:cubicBezTo>
                  <a:pt x="1334209" y="2740058"/>
                  <a:pt x="1297935" y="2717736"/>
                  <a:pt x="1325838" y="2653559"/>
                </a:cubicBezTo>
                <a:cubicBezTo>
                  <a:pt x="1353741" y="2592172"/>
                  <a:pt x="1317467" y="2575430"/>
                  <a:pt x="1264451" y="2553108"/>
                </a:cubicBezTo>
                <a:cubicBezTo>
                  <a:pt x="1130517" y="2491721"/>
                  <a:pt x="982630" y="2511253"/>
                  <a:pt x="843115" y="2491721"/>
                </a:cubicBezTo>
                <a:cubicBezTo>
                  <a:pt x="778938" y="2483350"/>
                  <a:pt x="675696" y="2497301"/>
                  <a:pt x="658954" y="2449866"/>
                </a:cubicBezTo>
                <a:cubicBezTo>
                  <a:pt x="600358" y="2296399"/>
                  <a:pt x="483165" y="2341044"/>
                  <a:pt x="374343" y="2332673"/>
                </a:cubicBezTo>
                <a:cubicBezTo>
                  <a:pt x="262731" y="2324302"/>
                  <a:pt x="240408" y="2254545"/>
                  <a:pt x="296215" y="2126190"/>
                </a:cubicBezTo>
                <a:cubicBezTo>
                  <a:pt x="237618" y="2064803"/>
                  <a:pt x="139957" y="2134560"/>
                  <a:pt x="64619" y="2050851"/>
                </a:cubicBezTo>
                <a:cubicBezTo>
                  <a:pt x="645003" y="2008997"/>
                  <a:pt x="1211435" y="2048061"/>
                  <a:pt x="1772287" y="1928078"/>
                </a:cubicBezTo>
                <a:cubicBezTo>
                  <a:pt x="1593708" y="1933658"/>
                  <a:pt x="1417918" y="1883433"/>
                  <a:pt x="1239338" y="1914126"/>
                </a:cubicBezTo>
                <a:cubicBezTo>
                  <a:pt x="1211435" y="1919707"/>
                  <a:pt x="1177952" y="1914126"/>
                  <a:pt x="1150049" y="1908546"/>
                </a:cubicBezTo>
                <a:cubicBezTo>
                  <a:pt x="1119355" y="1902965"/>
                  <a:pt x="1091452" y="1891804"/>
                  <a:pt x="1091452" y="1852739"/>
                </a:cubicBezTo>
                <a:cubicBezTo>
                  <a:pt x="1091452" y="1824836"/>
                  <a:pt x="1113775" y="1810885"/>
                  <a:pt x="1136097" y="1799724"/>
                </a:cubicBezTo>
                <a:cubicBezTo>
                  <a:pt x="1197484" y="1769030"/>
                  <a:pt x="1264451" y="1760659"/>
                  <a:pt x="1325838" y="1791353"/>
                </a:cubicBezTo>
                <a:cubicBezTo>
                  <a:pt x="1395596" y="1824836"/>
                  <a:pt x="1451402" y="1816465"/>
                  <a:pt x="1504418" y="1757869"/>
                </a:cubicBezTo>
                <a:cubicBezTo>
                  <a:pt x="1574175" y="1682531"/>
                  <a:pt x="1674626" y="1710434"/>
                  <a:pt x="1758336" y="1685321"/>
                </a:cubicBezTo>
                <a:cubicBezTo>
                  <a:pt x="1850416" y="1660208"/>
                  <a:pt x="1948077" y="1674160"/>
                  <a:pt x="2068060" y="1629515"/>
                </a:cubicBezTo>
                <a:cubicBezTo>
                  <a:pt x="1864367" y="1579289"/>
                  <a:pt x="1677417" y="1654628"/>
                  <a:pt x="1470934" y="1604402"/>
                </a:cubicBezTo>
                <a:cubicBezTo>
                  <a:pt x="1554643" y="1534644"/>
                  <a:pt x="1629982" y="1554177"/>
                  <a:pt x="1699739" y="1543015"/>
                </a:cubicBezTo>
                <a:cubicBezTo>
                  <a:pt x="1783448" y="1529064"/>
                  <a:pt x="1867158" y="1526273"/>
                  <a:pt x="1950867" y="1512322"/>
                </a:cubicBezTo>
                <a:cubicBezTo>
                  <a:pt x="2028996" y="1501161"/>
                  <a:pt x="2104335" y="1481629"/>
                  <a:pt x="2182464" y="1470467"/>
                </a:cubicBezTo>
                <a:cubicBezTo>
                  <a:pt x="2257802" y="1459306"/>
                  <a:pt x="2335930" y="1473258"/>
                  <a:pt x="2405688" y="1411871"/>
                </a:cubicBezTo>
                <a:cubicBezTo>
                  <a:pt x="2215947" y="1289097"/>
                  <a:pt x="2001092" y="1347694"/>
                  <a:pt x="1777868" y="1317000"/>
                </a:cubicBezTo>
                <a:cubicBezTo>
                  <a:pt x="1836464" y="1258404"/>
                  <a:pt x="1897851" y="1269565"/>
                  <a:pt x="1948077" y="1252823"/>
                </a:cubicBezTo>
                <a:cubicBezTo>
                  <a:pt x="1970399" y="1247243"/>
                  <a:pt x="1998302" y="1247243"/>
                  <a:pt x="2006673" y="1219340"/>
                </a:cubicBezTo>
                <a:cubicBezTo>
                  <a:pt x="2017834" y="1183066"/>
                  <a:pt x="1992721" y="1160743"/>
                  <a:pt x="1964818" y="1149582"/>
                </a:cubicBezTo>
                <a:cubicBezTo>
                  <a:pt x="1839255" y="1096566"/>
                  <a:pt x="1705320" y="1068663"/>
                  <a:pt x="1571385" y="1040760"/>
                </a:cubicBezTo>
                <a:cubicBezTo>
                  <a:pt x="1496047" y="1026808"/>
                  <a:pt x="1415128" y="1035179"/>
                  <a:pt x="1348160" y="990534"/>
                </a:cubicBezTo>
                <a:cubicBezTo>
                  <a:pt x="1593708" y="798003"/>
                  <a:pt x="1867158" y="834277"/>
                  <a:pt x="2143399" y="845438"/>
                </a:cubicBezTo>
                <a:cubicBezTo>
                  <a:pt x="2592639" y="862180"/>
                  <a:pt x="3041878" y="878922"/>
                  <a:pt x="3493908" y="851019"/>
                </a:cubicBezTo>
                <a:cubicBezTo>
                  <a:pt x="3859437" y="798003"/>
                  <a:pt x="4230549" y="792423"/>
                  <a:pt x="4601661" y="772890"/>
                </a:cubicBezTo>
                <a:cubicBezTo>
                  <a:pt x="5009045" y="747778"/>
                  <a:pt x="5422011" y="767310"/>
                  <a:pt x="5832186" y="770100"/>
                </a:cubicBezTo>
                <a:cubicBezTo>
                  <a:pt x="6127958" y="772890"/>
                  <a:pt x="6426521" y="798003"/>
                  <a:pt x="6722294" y="775681"/>
                </a:cubicBezTo>
                <a:cubicBezTo>
                  <a:pt x="7068292" y="750568"/>
                  <a:pt x="7419871" y="770100"/>
                  <a:pt x="7768659" y="761729"/>
                </a:cubicBezTo>
                <a:cubicBezTo>
                  <a:pt x="7924917" y="758939"/>
                  <a:pt x="8081173" y="736616"/>
                  <a:pt x="8237431" y="719875"/>
                </a:cubicBezTo>
                <a:cubicBezTo>
                  <a:pt x="8530413" y="686391"/>
                  <a:pt x="8826185" y="641746"/>
                  <a:pt x="9121958" y="655697"/>
                </a:cubicBezTo>
                <a:cubicBezTo>
                  <a:pt x="9306119" y="664068"/>
                  <a:pt x="9487489" y="664068"/>
                  <a:pt x="9677229" y="597101"/>
                </a:cubicBezTo>
                <a:close/>
                <a:moveTo>
                  <a:pt x="0" y="0"/>
                </a:moveTo>
                <a:lnTo>
                  <a:pt x="11127339" y="0"/>
                </a:lnTo>
                <a:lnTo>
                  <a:pt x="11127339" y="1"/>
                </a:lnTo>
                <a:lnTo>
                  <a:pt x="0" y="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144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iel, extérieur, personne&#10;&#10;Description générée automatiquement">
            <a:extLst>
              <a:ext uri="{FF2B5EF4-FFF2-40B4-BE49-F238E27FC236}">
                <a16:creationId xmlns:a16="http://schemas.microsoft.com/office/drawing/2014/main" id="{BB1DD2C5-937A-420D-91F3-217F8E98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8" y="1414463"/>
            <a:ext cx="5372099" cy="4029074"/>
          </a:xfrm>
          <a:prstGeom prst="rect">
            <a:avLst/>
          </a:prstGeom>
        </p:spPr>
      </p:pic>
      <p:pic>
        <p:nvPicPr>
          <p:cNvPr id="5" name="Image 4" descr="Une image contenant personne, extérieur, foule&#10;&#10;Description générée automatiquement">
            <a:extLst>
              <a:ext uri="{FF2B5EF4-FFF2-40B4-BE49-F238E27FC236}">
                <a16:creationId xmlns:a16="http://schemas.microsoft.com/office/drawing/2014/main" id="{ACBA3DC9-D23F-4F77-9533-A6D18FBBA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6431" y="1938242"/>
            <a:ext cx="5372101" cy="29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43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texte, homme, extérieur, complet&#10;&#10;Description générée automatiquement">
            <a:extLst>
              <a:ext uri="{FF2B5EF4-FFF2-40B4-BE49-F238E27FC236}">
                <a16:creationId xmlns:a16="http://schemas.microsoft.com/office/drawing/2014/main" id="{DCB19720-9C4C-416B-A8D7-39C0C5E5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2580B3-9477-4ABB-AC3D-F89CE0CB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1539240"/>
            <a:ext cx="10972800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5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ersonne, intérieur, homme&#10;&#10;Description générée automatiquement">
            <a:extLst>
              <a:ext uri="{FF2B5EF4-FFF2-40B4-BE49-F238E27FC236}">
                <a16:creationId xmlns:a16="http://schemas.microsoft.com/office/drawing/2014/main" id="{41767DA0-61BB-484C-B8FC-39CA7BCDD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" r="5289"/>
          <a:stretch/>
        </p:blipFill>
        <p:spPr>
          <a:xfrm>
            <a:off x="20" y="10"/>
            <a:ext cx="6260817" cy="6857990"/>
          </a:xfrm>
          <a:custGeom>
            <a:avLst/>
            <a:gdLst/>
            <a:ahLst/>
            <a:cxnLst/>
            <a:rect l="l" t="t" r="r" b="b"/>
            <a:pathLst>
              <a:path w="6260837" h="6858000">
                <a:moveTo>
                  <a:pt x="0" y="0"/>
                </a:moveTo>
                <a:lnTo>
                  <a:pt x="5733365" y="0"/>
                </a:lnTo>
                <a:lnTo>
                  <a:pt x="5748265" y="23688"/>
                </a:lnTo>
                <a:cubicBezTo>
                  <a:pt x="5759325" y="36363"/>
                  <a:pt x="5772328" y="46345"/>
                  <a:pt x="5788144" y="52392"/>
                </a:cubicBezTo>
                <a:cubicBezTo>
                  <a:pt x="5803342" y="58007"/>
                  <a:pt x="5808353" y="78523"/>
                  <a:pt x="5802883" y="104693"/>
                </a:cubicBezTo>
                <a:cubicBezTo>
                  <a:pt x="5784794" y="191375"/>
                  <a:pt x="5799511" y="258432"/>
                  <a:pt x="5832786" y="314763"/>
                </a:cubicBezTo>
                <a:cubicBezTo>
                  <a:pt x="5844553" y="334407"/>
                  <a:pt x="5840136" y="347903"/>
                  <a:pt x="5824082" y="361124"/>
                </a:cubicBezTo>
                <a:cubicBezTo>
                  <a:pt x="5805646" y="375704"/>
                  <a:pt x="5791305" y="397046"/>
                  <a:pt x="5780039" y="423850"/>
                </a:cubicBezTo>
                <a:cubicBezTo>
                  <a:pt x="5761545" y="467166"/>
                  <a:pt x="5752836" y="513531"/>
                  <a:pt x="5745597" y="560313"/>
                </a:cubicBezTo>
                <a:cubicBezTo>
                  <a:pt x="5734355" y="633687"/>
                  <a:pt x="5721090" y="704450"/>
                  <a:pt x="5677334" y="760897"/>
                </a:cubicBezTo>
                <a:cubicBezTo>
                  <a:pt x="5664309" y="778040"/>
                  <a:pt x="5653863" y="799992"/>
                  <a:pt x="5642908" y="821285"/>
                </a:cubicBezTo>
                <a:cubicBezTo>
                  <a:pt x="5646402" y="839840"/>
                  <a:pt x="5655040" y="852486"/>
                  <a:pt x="5671076" y="854014"/>
                </a:cubicBezTo>
                <a:cubicBezTo>
                  <a:pt x="5773140" y="864105"/>
                  <a:pt x="5768615" y="966113"/>
                  <a:pt x="5769317" y="1080052"/>
                </a:cubicBezTo>
                <a:cubicBezTo>
                  <a:pt x="5770389" y="1221065"/>
                  <a:pt x="5712817" y="1300280"/>
                  <a:pt x="5641467" y="1372761"/>
                </a:cubicBezTo>
                <a:cubicBezTo>
                  <a:pt x="5617051" y="1397333"/>
                  <a:pt x="5581449" y="1405223"/>
                  <a:pt x="5573685" y="1466109"/>
                </a:cubicBezTo>
                <a:cubicBezTo>
                  <a:pt x="5616307" y="1511622"/>
                  <a:pt x="5664897" y="1454776"/>
                  <a:pt x="5709618" y="1459414"/>
                </a:cubicBezTo>
                <a:cubicBezTo>
                  <a:pt x="5746571" y="1463610"/>
                  <a:pt x="5806453" y="1442049"/>
                  <a:pt x="5760173" y="1556554"/>
                </a:cubicBezTo>
                <a:cubicBezTo>
                  <a:pt x="5746700" y="1590108"/>
                  <a:pt x="5764210" y="1607581"/>
                  <a:pt x="5782579" y="1606217"/>
                </a:cubicBezTo>
                <a:cubicBezTo>
                  <a:pt x="5931370" y="1592503"/>
                  <a:pt x="5869681" y="1817105"/>
                  <a:pt x="5920718" y="1914129"/>
                </a:cubicBezTo>
                <a:cubicBezTo>
                  <a:pt x="5935108" y="1940125"/>
                  <a:pt x="5922822" y="1995898"/>
                  <a:pt x="5902563" y="2014028"/>
                </a:cubicBezTo>
                <a:cubicBezTo>
                  <a:pt x="5773987" y="2130710"/>
                  <a:pt x="5762536" y="2335317"/>
                  <a:pt x="5704557" y="2524080"/>
                </a:cubicBezTo>
                <a:cubicBezTo>
                  <a:pt x="5775480" y="2575904"/>
                  <a:pt x="5858643" y="2570407"/>
                  <a:pt x="5934578" y="2596949"/>
                </a:cubicBezTo>
                <a:cubicBezTo>
                  <a:pt x="6013451" y="2624324"/>
                  <a:pt x="6014547" y="2658988"/>
                  <a:pt x="5954894" y="2810127"/>
                </a:cubicBezTo>
                <a:cubicBezTo>
                  <a:pt x="6122175" y="2798901"/>
                  <a:pt x="6122175" y="2798901"/>
                  <a:pt x="6077966" y="3024678"/>
                </a:cubicBezTo>
                <a:cubicBezTo>
                  <a:pt x="6121879" y="3020054"/>
                  <a:pt x="6165275" y="3088781"/>
                  <a:pt x="6200944" y="3181568"/>
                </a:cubicBezTo>
                <a:lnTo>
                  <a:pt x="6206771" y="3198166"/>
                </a:lnTo>
                <a:lnTo>
                  <a:pt x="6206694" y="3204655"/>
                </a:lnTo>
                <a:cubicBezTo>
                  <a:pt x="6209710" y="3236251"/>
                  <a:pt x="6218839" y="3256804"/>
                  <a:pt x="6229219" y="3274732"/>
                </a:cubicBezTo>
                <a:lnTo>
                  <a:pt x="6232274" y="3279721"/>
                </a:lnTo>
                <a:lnTo>
                  <a:pt x="6255249" y="3363918"/>
                </a:lnTo>
                <a:lnTo>
                  <a:pt x="6260837" y="3393684"/>
                </a:lnTo>
                <a:lnTo>
                  <a:pt x="6257496" y="3405686"/>
                </a:lnTo>
                <a:cubicBezTo>
                  <a:pt x="6251349" y="3418102"/>
                  <a:pt x="6242188" y="3431228"/>
                  <a:pt x="6229506" y="3445525"/>
                </a:cubicBezTo>
                <a:cubicBezTo>
                  <a:pt x="6102325" y="3588143"/>
                  <a:pt x="6087782" y="3608961"/>
                  <a:pt x="6183759" y="3705028"/>
                </a:cubicBezTo>
                <a:lnTo>
                  <a:pt x="6227462" y="3747325"/>
                </a:lnTo>
                <a:lnTo>
                  <a:pt x="6233253" y="3757935"/>
                </a:lnTo>
                <a:lnTo>
                  <a:pt x="6236617" y="3771718"/>
                </a:lnTo>
                <a:cubicBezTo>
                  <a:pt x="6237121" y="3781009"/>
                  <a:pt x="6237051" y="3791627"/>
                  <a:pt x="6238142" y="3800021"/>
                </a:cubicBezTo>
                <a:cubicBezTo>
                  <a:pt x="6202561" y="3834526"/>
                  <a:pt x="6157486" y="3777846"/>
                  <a:pt x="6116331" y="3860429"/>
                </a:cubicBezTo>
                <a:lnTo>
                  <a:pt x="6248260" y="4017890"/>
                </a:lnTo>
                <a:lnTo>
                  <a:pt x="6237639" y="4042035"/>
                </a:lnTo>
                <a:cubicBezTo>
                  <a:pt x="6226423" y="4076730"/>
                  <a:pt x="6219739" y="4115040"/>
                  <a:pt x="6213859" y="4153970"/>
                </a:cubicBezTo>
                <a:lnTo>
                  <a:pt x="6203665" y="4216187"/>
                </a:lnTo>
                <a:lnTo>
                  <a:pt x="6206499" y="4216187"/>
                </a:lnTo>
                <a:lnTo>
                  <a:pt x="6204860" y="4225834"/>
                </a:lnTo>
                <a:cubicBezTo>
                  <a:pt x="6199417" y="4244340"/>
                  <a:pt x="6213946" y="4200844"/>
                  <a:pt x="6178734" y="4297680"/>
                </a:cubicBezTo>
                <a:cubicBezTo>
                  <a:pt x="6174208" y="4310126"/>
                  <a:pt x="6175415" y="4324021"/>
                  <a:pt x="6172203" y="4336869"/>
                </a:cubicBezTo>
                <a:lnTo>
                  <a:pt x="6171530" y="4338890"/>
                </a:lnTo>
                <a:lnTo>
                  <a:pt x="6158432" y="4367581"/>
                </a:lnTo>
                <a:cubicBezTo>
                  <a:pt x="6140868" y="4397024"/>
                  <a:pt x="6116657" y="4421101"/>
                  <a:pt x="6082073" y="4436820"/>
                </a:cubicBezTo>
                <a:cubicBezTo>
                  <a:pt x="6010923" y="4469668"/>
                  <a:pt x="5979280" y="4572068"/>
                  <a:pt x="5928531" y="4637206"/>
                </a:cubicBezTo>
                <a:cubicBezTo>
                  <a:pt x="5751557" y="4862698"/>
                  <a:pt x="5636823" y="5125826"/>
                  <a:pt x="5590231" y="5460078"/>
                </a:cubicBezTo>
                <a:cubicBezTo>
                  <a:pt x="5577170" y="5552525"/>
                  <a:pt x="5519818" y="5638675"/>
                  <a:pt x="5483816" y="5725838"/>
                </a:cubicBezTo>
                <a:cubicBezTo>
                  <a:pt x="5504397" y="5779045"/>
                  <a:pt x="5601463" y="5631223"/>
                  <a:pt x="5570639" y="5790091"/>
                </a:cubicBezTo>
                <a:cubicBezTo>
                  <a:pt x="5547297" y="5909878"/>
                  <a:pt x="5480281" y="5996829"/>
                  <a:pt x="5417471" y="6078875"/>
                </a:cubicBezTo>
                <a:cubicBezTo>
                  <a:pt x="5345335" y="6172500"/>
                  <a:pt x="5265047" y="6253368"/>
                  <a:pt x="5236333" y="6402410"/>
                </a:cubicBezTo>
                <a:cubicBezTo>
                  <a:pt x="5234768" y="6410359"/>
                  <a:pt x="5139401" y="6577419"/>
                  <a:pt x="4962843" y="6827529"/>
                </a:cubicBezTo>
                <a:lnTo>
                  <a:pt x="494097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" name="Image 2" descr="Une image contenant texte, personne, extérieur, gens&#10;&#10;Description générée automatiquement">
            <a:extLst>
              <a:ext uri="{FF2B5EF4-FFF2-40B4-BE49-F238E27FC236}">
                <a16:creationId xmlns:a16="http://schemas.microsoft.com/office/drawing/2014/main" id="{EA82305C-EE9E-4A74-BD97-7C858A678E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7586" r="17695" b="-1"/>
          <a:stretch/>
        </p:blipFill>
        <p:spPr>
          <a:xfrm>
            <a:off x="5078133" y="10"/>
            <a:ext cx="7113867" cy="6857990"/>
          </a:xfrm>
          <a:custGeom>
            <a:avLst/>
            <a:gdLst/>
            <a:ahLst/>
            <a:cxnLst/>
            <a:rect l="l" t="t" r="r" b="b"/>
            <a:pathLst>
              <a:path w="7113867" h="6858000">
                <a:moveTo>
                  <a:pt x="792388" y="0"/>
                </a:moveTo>
                <a:lnTo>
                  <a:pt x="7113866" y="0"/>
                </a:lnTo>
                <a:lnTo>
                  <a:pt x="7113866" y="4216187"/>
                </a:lnTo>
                <a:lnTo>
                  <a:pt x="7113865" y="4216187"/>
                </a:lnTo>
                <a:lnTo>
                  <a:pt x="7113865" y="4323898"/>
                </a:lnTo>
                <a:lnTo>
                  <a:pt x="7113867" y="4323898"/>
                </a:lnTo>
                <a:lnTo>
                  <a:pt x="7113867" y="6858000"/>
                </a:lnTo>
                <a:lnTo>
                  <a:pt x="0" y="6858000"/>
                </a:lnTo>
                <a:lnTo>
                  <a:pt x="21866" y="6827529"/>
                </a:lnTo>
                <a:cubicBezTo>
                  <a:pt x="198424" y="6577419"/>
                  <a:pt x="293791" y="6410359"/>
                  <a:pt x="295356" y="6402410"/>
                </a:cubicBezTo>
                <a:cubicBezTo>
                  <a:pt x="324070" y="6253368"/>
                  <a:pt x="404358" y="6172500"/>
                  <a:pt x="476494" y="6078875"/>
                </a:cubicBezTo>
                <a:cubicBezTo>
                  <a:pt x="539304" y="5996829"/>
                  <a:pt x="606320" y="5909878"/>
                  <a:pt x="629662" y="5790091"/>
                </a:cubicBezTo>
                <a:cubicBezTo>
                  <a:pt x="660486" y="5631223"/>
                  <a:pt x="563420" y="5779045"/>
                  <a:pt x="542839" y="5725838"/>
                </a:cubicBezTo>
                <a:cubicBezTo>
                  <a:pt x="578841" y="5638675"/>
                  <a:pt x="636193" y="5552525"/>
                  <a:pt x="649254" y="5460078"/>
                </a:cubicBezTo>
                <a:cubicBezTo>
                  <a:pt x="695846" y="5125826"/>
                  <a:pt x="810580" y="4862698"/>
                  <a:pt x="987553" y="4637206"/>
                </a:cubicBezTo>
                <a:cubicBezTo>
                  <a:pt x="1038303" y="4572068"/>
                  <a:pt x="1069946" y="4469668"/>
                  <a:pt x="1141096" y="4436820"/>
                </a:cubicBezTo>
                <a:cubicBezTo>
                  <a:pt x="1175680" y="4421101"/>
                  <a:pt x="1199891" y="4397024"/>
                  <a:pt x="1217455" y="4367581"/>
                </a:cubicBezTo>
                <a:lnTo>
                  <a:pt x="1230553" y="4338890"/>
                </a:lnTo>
                <a:lnTo>
                  <a:pt x="1231226" y="4336869"/>
                </a:lnTo>
                <a:cubicBezTo>
                  <a:pt x="1234438" y="4324021"/>
                  <a:pt x="1233231" y="4310126"/>
                  <a:pt x="1237757" y="4297680"/>
                </a:cubicBezTo>
                <a:cubicBezTo>
                  <a:pt x="1272969" y="4200844"/>
                  <a:pt x="1258440" y="4244340"/>
                  <a:pt x="1263883" y="4225834"/>
                </a:cubicBezTo>
                <a:lnTo>
                  <a:pt x="1265522" y="4216187"/>
                </a:lnTo>
                <a:lnTo>
                  <a:pt x="1262688" y="4216187"/>
                </a:lnTo>
                <a:lnTo>
                  <a:pt x="1272882" y="4153970"/>
                </a:lnTo>
                <a:cubicBezTo>
                  <a:pt x="1278762" y="4115040"/>
                  <a:pt x="1285446" y="4076730"/>
                  <a:pt x="1296662" y="4042035"/>
                </a:cubicBezTo>
                <a:lnTo>
                  <a:pt x="1307283" y="4017890"/>
                </a:lnTo>
                <a:lnTo>
                  <a:pt x="1175354" y="3860429"/>
                </a:lnTo>
                <a:cubicBezTo>
                  <a:pt x="1216509" y="3777846"/>
                  <a:pt x="1261584" y="3834526"/>
                  <a:pt x="1297165" y="3800021"/>
                </a:cubicBezTo>
                <a:cubicBezTo>
                  <a:pt x="1296074" y="3791627"/>
                  <a:pt x="1296144" y="3781009"/>
                  <a:pt x="1295640" y="3771718"/>
                </a:cubicBezTo>
                <a:lnTo>
                  <a:pt x="1292276" y="3757935"/>
                </a:lnTo>
                <a:lnTo>
                  <a:pt x="1286485" y="3747325"/>
                </a:lnTo>
                <a:lnTo>
                  <a:pt x="1242782" y="3705028"/>
                </a:lnTo>
                <a:cubicBezTo>
                  <a:pt x="1146805" y="3608961"/>
                  <a:pt x="1161348" y="3588143"/>
                  <a:pt x="1288529" y="3445525"/>
                </a:cubicBezTo>
                <a:cubicBezTo>
                  <a:pt x="1301211" y="3431228"/>
                  <a:pt x="1310372" y="3418102"/>
                  <a:pt x="1316519" y="3405686"/>
                </a:cubicBezTo>
                <a:lnTo>
                  <a:pt x="1319860" y="3393684"/>
                </a:lnTo>
                <a:lnTo>
                  <a:pt x="1314272" y="3363918"/>
                </a:lnTo>
                <a:lnTo>
                  <a:pt x="1291297" y="3279721"/>
                </a:lnTo>
                <a:lnTo>
                  <a:pt x="1288242" y="3274732"/>
                </a:lnTo>
                <a:cubicBezTo>
                  <a:pt x="1277862" y="3256804"/>
                  <a:pt x="1268733" y="3236251"/>
                  <a:pt x="1265717" y="3204655"/>
                </a:cubicBezTo>
                <a:lnTo>
                  <a:pt x="1265794" y="3198166"/>
                </a:lnTo>
                <a:lnTo>
                  <a:pt x="1259967" y="3181568"/>
                </a:lnTo>
                <a:cubicBezTo>
                  <a:pt x="1224298" y="3088781"/>
                  <a:pt x="1180902" y="3020054"/>
                  <a:pt x="1136989" y="3024678"/>
                </a:cubicBezTo>
                <a:cubicBezTo>
                  <a:pt x="1181198" y="2798901"/>
                  <a:pt x="1181198" y="2798901"/>
                  <a:pt x="1013917" y="2810127"/>
                </a:cubicBezTo>
                <a:cubicBezTo>
                  <a:pt x="1073570" y="2658988"/>
                  <a:pt x="1072474" y="2624324"/>
                  <a:pt x="993601" y="2596949"/>
                </a:cubicBezTo>
                <a:cubicBezTo>
                  <a:pt x="917665" y="2570407"/>
                  <a:pt x="834503" y="2575904"/>
                  <a:pt x="763580" y="2524080"/>
                </a:cubicBezTo>
                <a:cubicBezTo>
                  <a:pt x="821559" y="2335317"/>
                  <a:pt x="833010" y="2130710"/>
                  <a:pt x="961586" y="2014028"/>
                </a:cubicBezTo>
                <a:cubicBezTo>
                  <a:pt x="981845" y="1995898"/>
                  <a:pt x="994130" y="1940125"/>
                  <a:pt x="979741" y="1914129"/>
                </a:cubicBezTo>
                <a:cubicBezTo>
                  <a:pt x="928704" y="1817105"/>
                  <a:pt x="990393" y="1592503"/>
                  <a:pt x="841602" y="1606217"/>
                </a:cubicBezTo>
                <a:cubicBezTo>
                  <a:pt x="823233" y="1607581"/>
                  <a:pt x="805723" y="1590108"/>
                  <a:pt x="819196" y="1556554"/>
                </a:cubicBezTo>
                <a:cubicBezTo>
                  <a:pt x="865476" y="1442049"/>
                  <a:pt x="805594" y="1463610"/>
                  <a:pt x="768641" y="1459414"/>
                </a:cubicBezTo>
                <a:cubicBezTo>
                  <a:pt x="723920" y="1454776"/>
                  <a:pt x="675330" y="1511622"/>
                  <a:pt x="632708" y="1466109"/>
                </a:cubicBezTo>
                <a:cubicBezTo>
                  <a:pt x="640472" y="1405223"/>
                  <a:pt x="676074" y="1397333"/>
                  <a:pt x="700490" y="1372761"/>
                </a:cubicBezTo>
                <a:cubicBezTo>
                  <a:pt x="771840" y="1300280"/>
                  <a:pt x="829412" y="1221065"/>
                  <a:pt x="828340" y="1080052"/>
                </a:cubicBezTo>
                <a:cubicBezTo>
                  <a:pt x="827638" y="966113"/>
                  <a:pt x="832163" y="864105"/>
                  <a:pt x="730099" y="854014"/>
                </a:cubicBezTo>
                <a:cubicBezTo>
                  <a:pt x="714063" y="852486"/>
                  <a:pt x="705425" y="839840"/>
                  <a:pt x="701931" y="821285"/>
                </a:cubicBezTo>
                <a:cubicBezTo>
                  <a:pt x="712885" y="799992"/>
                  <a:pt x="723332" y="778040"/>
                  <a:pt x="736357" y="760897"/>
                </a:cubicBezTo>
                <a:cubicBezTo>
                  <a:pt x="780112" y="704450"/>
                  <a:pt x="793378" y="633687"/>
                  <a:pt x="804620" y="560313"/>
                </a:cubicBezTo>
                <a:cubicBezTo>
                  <a:pt x="811859" y="513531"/>
                  <a:pt x="820568" y="467166"/>
                  <a:pt x="839062" y="423850"/>
                </a:cubicBezTo>
                <a:cubicBezTo>
                  <a:pt x="850327" y="397046"/>
                  <a:pt x="864669" y="375704"/>
                  <a:pt x="883105" y="361124"/>
                </a:cubicBezTo>
                <a:cubicBezTo>
                  <a:pt x="899159" y="347903"/>
                  <a:pt x="903576" y="334407"/>
                  <a:pt x="891809" y="314763"/>
                </a:cubicBezTo>
                <a:cubicBezTo>
                  <a:pt x="858534" y="258432"/>
                  <a:pt x="843817" y="191375"/>
                  <a:pt x="861906" y="104693"/>
                </a:cubicBezTo>
                <a:cubicBezTo>
                  <a:pt x="867376" y="78523"/>
                  <a:pt x="862365" y="58007"/>
                  <a:pt x="847167" y="52392"/>
                </a:cubicBezTo>
                <a:cubicBezTo>
                  <a:pt x="831351" y="46345"/>
                  <a:pt x="818348" y="36363"/>
                  <a:pt x="807288" y="236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861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omme, personne, extérieur&#10;&#10;Description générée automatiquement">
            <a:extLst>
              <a:ext uri="{FF2B5EF4-FFF2-40B4-BE49-F238E27FC236}">
                <a16:creationId xmlns:a16="http://schemas.microsoft.com/office/drawing/2014/main" id="{F54905B5-4786-4662-82DE-84327938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7" y="1084411"/>
            <a:ext cx="10905066" cy="46891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9D5783A-33D9-461D-A233-4F6915FB88EF}"/>
              </a:ext>
            </a:extLst>
          </p:cNvPr>
          <p:cNvSpPr txBox="1"/>
          <p:nvPr/>
        </p:nvSpPr>
        <p:spPr>
          <a:xfrm>
            <a:off x="8425563" y="5573534"/>
            <a:ext cx="3122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FR" sz="700">
                <a:solidFill>
                  <a:srgbClr val="FFFFFF"/>
                </a:solidFill>
                <a:hlinkClick r:id="rId3" tooltip="https://www.greanvillepost.com/2020/11/13/world-economic-forum-wef-step-two-resetting-the-future-of-work-agenda-after-the-great-rese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Cette photo</a:t>
            </a:r>
            <a:r>
              <a:rPr lang="fr-FR" sz="700">
                <a:solidFill>
                  <a:srgbClr val="FFFFFF"/>
                </a:solidFill>
              </a:rPr>
              <a:t> par Auteur inconnu est soumise à la licence </a:t>
            </a:r>
            <a:r>
              <a:rPr lang="fr-FR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fr-F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277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extérieur&#10;&#10;Description générée automatiquement">
            <a:extLst>
              <a:ext uri="{FF2B5EF4-FFF2-40B4-BE49-F238E27FC236}">
                <a16:creationId xmlns:a16="http://schemas.microsoft.com/office/drawing/2014/main" id="{602F11BE-3E9E-4ABB-A40F-07B980C7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1766" y="643467"/>
            <a:ext cx="752846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5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habits, homme, masque&#10;&#10;Description générée automatiquement">
            <a:extLst>
              <a:ext uri="{FF2B5EF4-FFF2-40B4-BE49-F238E27FC236}">
                <a16:creationId xmlns:a16="http://schemas.microsoft.com/office/drawing/2014/main" id="{9EC1A4F3-A94C-458D-9FCB-AF14F4B81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4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personne, habillé, foule&#10;&#10;Description générée automatiquement">
            <a:extLst>
              <a:ext uri="{FF2B5EF4-FFF2-40B4-BE49-F238E27FC236}">
                <a16:creationId xmlns:a16="http://schemas.microsoft.com/office/drawing/2014/main" id="{D3879A45-DC47-4075-9D17-166327E84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1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, arbre, extérieur, habillé&#10;&#10;Description générée automatiquement">
            <a:extLst>
              <a:ext uri="{FF2B5EF4-FFF2-40B4-BE49-F238E27FC236}">
                <a16:creationId xmlns:a16="http://schemas.microsoft.com/office/drawing/2014/main" id="{AE18C493-7D54-4E8A-8C77-AEB354300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941" y="643467"/>
            <a:ext cx="990411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302B"/>
      </a:dk2>
      <a:lt2>
        <a:srgbClr val="F2F3F0"/>
      </a:lt2>
      <a:accent1>
        <a:srgbClr val="612BE7"/>
      </a:accent1>
      <a:accent2>
        <a:srgbClr val="1F36D6"/>
      </a:accent2>
      <a:accent3>
        <a:srgbClr val="2990E7"/>
      </a:accent3>
      <a:accent4>
        <a:srgbClr val="15BEC5"/>
      </a:accent4>
      <a:accent5>
        <a:srgbClr val="23C487"/>
      </a:accent5>
      <a:accent6>
        <a:srgbClr val="16C93B"/>
      </a:accent6>
      <a:hlink>
        <a:srgbClr val="349C86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24</Words>
  <Application>Microsoft Office PowerPoint</Application>
  <PresentationFormat>Grand écran</PresentationFormat>
  <Paragraphs>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BrushVTI</vt:lpstr>
      <vt:lpstr>Du SIDA au Coronavirus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SIDA au Coronavirus </dc:title>
  <dc:creator>christophe bourseiller</dc:creator>
  <cp:lastModifiedBy>christophe bourseiller</cp:lastModifiedBy>
  <cp:revision>2</cp:revision>
  <dcterms:created xsi:type="dcterms:W3CDTF">2022-01-27T07:50:55Z</dcterms:created>
  <dcterms:modified xsi:type="dcterms:W3CDTF">2022-01-27T08:25:03Z</dcterms:modified>
</cp:coreProperties>
</file>